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434" r:id="rId3"/>
    <p:sldId id="440" r:id="rId4"/>
    <p:sldId id="435" r:id="rId5"/>
    <p:sldId id="436" r:id="rId6"/>
    <p:sldId id="437" r:id="rId7"/>
    <p:sldId id="448" r:id="rId8"/>
    <p:sldId id="438" r:id="rId9"/>
    <p:sldId id="447" r:id="rId10"/>
    <p:sldId id="449" r:id="rId11"/>
    <p:sldId id="450" r:id="rId12"/>
    <p:sldId id="431" r:id="rId13"/>
    <p:sldId id="444" r:id="rId14"/>
    <p:sldId id="360" r:id="rId15"/>
    <p:sldId id="439" r:id="rId16"/>
    <p:sldId id="442" r:id="rId17"/>
    <p:sldId id="445" r:id="rId18"/>
    <p:sldId id="446" r:id="rId19"/>
    <p:sldId id="443" r:id="rId20"/>
    <p:sldId id="432" r:id="rId21"/>
    <p:sldId id="367" r:id="rId22"/>
    <p:sldId id="265" r:id="rId23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stafa Narin" initials="MN" lastIdx="2" clrIdx="0">
    <p:extLst>
      <p:ext uri="{19B8F6BF-5375-455C-9EA6-DF929625EA0E}">
        <p15:presenceInfo xmlns:p15="http://schemas.microsoft.com/office/powerpoint/2012/main" userId="7da77cc4bc0c9b3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4A"/>
    <a:srgbClr val="00FF00"/>
    <a:srgbClr val="595959"/>
    <a:srgbClr val="FFFF24"/>
    <a:srgbClr val="FFED00"/>
    <a:srgbClr val="9EF3C8"/>
    <a:srgbClr val="003DA6"/>
    <a:srgbClr val="E6E7E9"/>
    <a:srgbClr val="D7E7F5"/>
    <a:srgbClr val="0C0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45"/>
    <p:restoredTop sz="95574" autoAdjust="0"/>
  </p:normalViewPr>
  <p:slideViewPr>
    <p:cSldViewPr snapToGrid="0" snapToObjects="1">
      <p:cViewPr varScale="1">
        <p:scale>
          <a:sx n="85" d="100"/>
          <a:sy n="85" d="100"/>
        </p:scale>
        <p:origin x="806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ÖSYS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Sayfa1!$A$2:$A$5</c:f>
              <c:strCache>
                <c:ptCount val="3"/>
                <c:pt idx="0">
                  <c:v>YERLEŞEN</c:v>
                </c:pt>
                <c:pt idx="1">
                  <c:v>KAYIT YAPTIRAN</c:v>
                </c:pt>
                <c:pt idx="2">
                  <c:v>TOPLAM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3"/>
                <c:pt idx="0">
                  <c:v>50</c:v>
                </c:pt>
                <c:pt idx="1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94-4CCD-BC2A-69560AEBABFB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DGS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Sayfa1!$A$2:$A$5</c:f>
              <c:strCache>
                <c:ptCount val="3"/>
                <c:pt idx="0">
                  <c:v>YERLEŞEN</c:v>
                </c:pt>
                <c:pt idx="1">
                  <c:v>KAYIT YAPTIRAN</c:v>
                </c:pt>
                <c:pt idx="2">
                  <c:v>TOPLAM</c:v>
                </c:pt>
              </c:strCache>
            </c:strRef>
          </c:cat>
          <c:val>
            <c:numRef>
              <c:f>Sayfa1!$C$2:$C$5</c:f>
              <c:numCache>
                <c:formatCode>General</c:formatCode>
                <c:ptCount val="3"/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94-4CCD-BC2A-69560AEBABFB}"/>
            </c:ext>
          </c:extLst>
        </c:ser>
        <c:ser>
          <c:idx val="2"/>
          <c:order val="2"/>
          <c:tx>
            <c:strRef>
              <c:f>Sayfa1!$D$1</c:f>
              <c:strCache>
                <c:ptCount val="1"/>
                <c:pt idx="0">
                  <c:v>YATAY GEÇİŞ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Sayfa1!$A$2:$A$5</c:f>
              <c:strCache>
                <c:ptCount val="3"/>
                <c:pt idx="0">
                  <c:v>YERLEŞEN</c:v>
                </c:pt>
                <c:pt idx="1">
                  <c:v>KAYIT YAPTIRAN</c:v>
                </c:pt>
                <c:pt idx="2">
                  <c:v>TOPLAM</c:v>
                </c:pt>
              </c:strCache>
            </c:strRef>
          </c:cat>
          <c:val>
            <c:numRef>
              <c:f>Sayfa1!$D$2:$D$5</c:f>
              <c:numCache>
                <c:formatCode>General</c:formatCode>
                <c:ptCount val="3"/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94-4CCD-BC2A-69560AEBABFB}"/>
            </c:ext>
          </c:extLst>
        </c:ser>
        <c:ser>
          <c:idx val="3"/>
          <c:order val="3"/>
          <c:tx>
            <c:strRef>
              <c:f>Sayfa1!$E$1</c:f>
              <c:strCache>
                <c:ptCount val="1"/>
                <c:pt idx="0">
                  <c:v>YABANCI UYRUKLU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Sayfa1!$A$2:$A$5</c:f>
              <c:strCache>
                <c:ptCount val="3"/>
                <c:pt idx="0">
                  <c:v>YERLEŞEN</c:v>
                </c:pt>
                <c:pt idx="1">
                  <c:v>KAYIT YAPTIRAN</c:v>
                </c:pt>
                <c:pt idx="2">
                  <c:v>TOPLAM</c:v>
                </c:pt>
              </c:strCache>
            </c:strRef>
          </c:cat>
          <c:val>
            <c:numRef>
              <c:f>Sayfa1!$E$2:$E$5</c:f>
              <c:numCache>
                <c:formatCode>General</c:formatCode>
                <c:ptCount val="3"/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47-499A-A307-DC500A70DDFD}"/>
            </c:ext>
          </c:extLst>
        </c:ser>
        <c:ser>
          <c:idx val="4"/>
          <c:order val="4"/>
          <c:tx>
            <c:strRef>
              <c:f>Sayfa1!$F$1</c:f>
              <c:strCache>
                <c:ptCount val="1"/>
                <c:pt idx="0">
                  <c:v>TOPLAM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Sayfa1!$A$2:$A$5</c:f>
              <c:strCache>
                <c:ptCount val="3"/>
                <c:pt idx="0">
                  <c:v>YERLEŞEN</c:v>
                </c:pt>
                <c:pt idx="1">
                  <c:v>KAYIT YAPTIRAN</c:v>
                </c:pt>
                <c:pt idx="2">
                  <c:v>TOPLAM</c:v>
                </c:pt>
              </c:strCache>
            </c:strRef>
          </c:cat>
          <c:val>
            <c:numRef>
              <c:f>Sayfa1!$F$2:$F$5</c:f>
              <c:numCache>
                <c:formatCode>General</c:formatCode>
                <c:ptCount val="3"/>
                <c:pt idx="2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47-499A-A307-DC500A70DDF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33870752"/>
        <c:axId val="533868592"/>
      </c:barChart>
      <c:catAx>
        <c:axId val="533870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3868592"/>
        <c:crosses val="autoZero"/>
        <c:auto val="1"/>
        <c:lblAlgn val="ctr"/>
        <c:lblOffset val="100"/>
        <c:noMultiLvlLbl val="0"/>
      </c:catAx>
      <c:valAx>
        <c:axId val="533868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387075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dirty="0"/>
              <a:t>ÖĞRENCİLERİMİZ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SAYI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Sayfa1!$A$2:$A$5</c:f>
              <c:strCache>
                <c:ptCount val="3"/>
                <c:pt idx="0">
                  <c:v>KADIN</c:v>
                </c:pt>
                <c:pt idx="1">
                  <c:v>ERKEK</c:v>
                </c:pt>
                <c:pt idx="2">
                  <c:v>YABANCI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90</c:v>
                </c:pt>
                <c:pt idx="1">
                  <c:v>266</c:v>
                </c:pt>
                <c:pt idx="2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CB-4A38-BD89-4A41E2412BCD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TOPLAM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Sayfa1!$A$2:$A$5</c:f>
              <c:strCache>
                <c:ptCount val="3"/>
                <c:pt idx="0">
                  <c:v>KADIN</c:v>
                </c:pt>
                <c:pt idx="1">
                  <c:v>ERKEK</c:v>
                </c:pt>
                <c:pt idx="2">
                  <c:v>YABANCI</c:v>
                </c:pt>
              </c:strCache>
            </c:strRef>
          </c:cat>
          <c:val>
            <c:numRef>
              <c:f>Sayfa1!$C$3:$C$5</c:f>
              <c:numCache>
                <c:formatCode>General</c:formatCode>
                <c:ptCount val="3"/>
                <c:pt idx="2">
                  <c:v>356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CB-4A38-BD89-4A41E2412BC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619119728"/>
        <c:axId val="619116128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Sayfa1!$D$1</c15:sqref>
                        </c15:formulaRef>
                      </c:ext>
                    </c:extLst>
                    <c:strCache>
                      <c:ptCount val="1"/>
                      <c:pt idx="0">
                        <c:v>Sütun2</c:v>
                      </c:pt>
                    </c:strCache>
                  </c:strRef>
                </c:tx>
                <c:spPr>
                  <a:noFill/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Sayfa1!$A$2:$A$5</c15:sqref>
                        </c15:formulaRef>
                      </c:ext>
                    </c:extLst>
                    <c:strCache>
                      <c:ptCount val="3"/>
                      <c:pt idx="0">
                        <c:v>KADIN</c:v>
                      </c:pt>
                      <c:pt idx="1">
                        <c:v>ERKEK</c:v>
                      </c:pt>
                      <c:pt idx="2">
                        <c:v>YABANCI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Sayfa1!$D$2:$D$5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80CB-4A38-BD89-4A41E2412BCD}"/>
                  </c:ext>
                </c:extLst>
              </c15:ser>
            </c15:filteredBarSeries>
          </c:ext>
        </c:extLst>
      </c:barChart>
      <c:catAx>
        <c:axId val="619119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9116128"/>
        <c:crosses val="autoZero"/>
        <c:auto val="1"/>
        <c:lblAlgn val="ctr"/>
        <c:lblOffset val="100"/>
        <c:noMultiLvlLbl val="0"/>
      </c:catAx>
      <c:valAx>
        <c:axId val="61911612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19119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2.jpg"/><Relationship Id="rId1" Type="http://schemas.openxmlformats.org/officeDocument/2006/relationships/image" Target="../media/image7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2.png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image" Target="../media/image9.png"/><Relationship Id="rId4" Type="http://schemas.openxmlformats.org/officeDocument/2006/relationships/image" Target="../media/image12.jp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image" Target="../media/image3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image" Target="../media/image7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png"/><Relationship Id="rId1" Type="http://schemas.openxmlformats.org/officeDocument/2006/relationships/image" Target="../media/image5.jp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png"/><Relationship Id="rId1" Type="http://schemas.openxmlformats.org/officeDocument/2006/relationships/image" Target="../media/image5.jp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2.jpg"/><Relationship Id="rId1" Type="http://schemas.openxmlformats.org/officeDocument/2006/relationships/image" Target="../media/image6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2.jpg"/><Relationship Id="rId1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2.png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image" Target="../media/image9.png"/><Relationship Id="rId4" Type="http://schemas.openxmlformats.org/officeDocument/2006/relationships/image" Target="../media/image12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image" Target="../media/image3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image" Target="../media/image7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png"/><Relationship Id="rId1" Type="http://schemas.openxmlformats.org/officeDocument/2006/relationships/image" Target="../media/image5.jp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png"/><Relationship Id="rId1" Type="http://schemas.openxmlformats.org/officeDocument/2006/relationships/image" Target="../media/image5.jp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2.jpg"/><Relationship Id="rId1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79931B-B68D-4260-ABE4-E529A069A45F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E0805A0-A0A8-4803-A661-A0A86B148852}">
      <dgm:prSet phldrT="[Metin]"/>
      <dgm:spPr/>
      <dgm:t>
        <a:bodyPr/>
        <a:lstStyle/>
        <a:p>
          <a:r>
            <a:rPr lang="tr-TR" dirty="0"/>
            <a:t>Bölüm Başkan Yardımcısı</a:t>
          </a:r>
        </a:p>
      </dgm:t>
    </dgm:pt>
    <dgm:pt modelId="{D0ECE423-C4B2-4EFC-9A9E-BD0BD9F9D279}" type="parTrans" cxnId="{5F226F12-5382-4C85-BF23-CBB01574817F}">
      <dgm:prSet/>
      <dgm:spPr/>
      <dgm:t>
        <a:bodyPr/>
        <a:lstStyle/>
        <a:p>
          <a:endParaRPr lang="tr-TR"/>
        </a:p>
      </dgm:t>
    </dgm:pt>
    <dgm:pt modelId="{2D1879A2-C9CE-4399-A7DF-76F95333E807}" type="sibTrans" cxnId="{5F226F12-5382-4C85-BF23-CBB01574817F}">
      <dgm:prSet/>
      <dgm:spPr/>
      <dgm:t>
        <a:bodyPr/>
        <a:lstStyle/>
        <a:p>
          <a:endParaRPr lang="tr-TR"/>
        </a:p>
      </dgm:t>
    </dgm:pt>
    <dgm:pt modelId="{429CDA2C-76CE-4B7A-B8D3-5842C9B6B517}">
      <dgm:prSet phldrT="[Metin]"/>
      <dgm:spPr/>
      <dgm:t>
        <a:bodyPr/>
        <a:lstStyle/>
        <a:p>
          <a:r>
            <a:rPr lang="tr-TR" dirty="0"/>
            <a:t>Bölüm Başkanı</a:t>
          </a:r>
        </a:p>
      </dgm:t>
    </dgm:pt>
    <dgm:pt modelId="{934EFC7B-4703-463A-AD35-08F47F12A174}" type="sibTrans" cxnId="{AD13B547-F70F-40D2-AE37-0A56E34F0721}">
      <dgm:prSet/>
      <dgm:spPr/>
      <dgm:t>
        <a:bodyPr/>
        <a:lstStyle/>
        <a:p>
          <a:endParaRPr lang="tr-TR"/>
        </a:p>
      </dgm:t>
    </dgm:pt>
    <dgm:pt modelId="{69A1CE80-AFEB-44C0-B03E-BAB1004BD9EB}" type="parTrans" cxnId="{AD13B547-F70F-40D2-AE37-0A56E34F0721}">
      <dgm:prSet/>
      <dgm:spPr/>
      <dgm:t>
        <a:bodyPr/>
        <a:lstStyle/>
        <a:p>
          <a:endParaRPr lang="tr-TR"/>
        </a:p>
      </dgm:t>
    </dgm:pt>
    <dgm:pt modelId="{1E4571E7-6401-4A66-A742-51CBE09FE714}" type="pres">
      <dgm:prSet presAssocID="{AA79931B-B68D-4260-ABE4-E529A069A45F}" presName="Name0" presStyleCnt="0">
        <dgm:presLayoutVars>
          <dgm:chMax/>
          <dgm:chPref/>
          <dgm:dir/>
        </dgm:presLayoutVars>
      </dgm:prSet>
      <dgm:spPr/>
    </dgm:pt>
    <dgm:pt modelId="{14E6B176-2B7C-4F1F-B3F1-7FE6D48A499A}" type="pres">
      <dgm:prSet presAssocID="{429CDA2C-76CE-4B7A-B8D3-5842C9B6B517}" presName="composite" presStyleCnt="0">
        <dgm:presLayoutVars>
          <dgm:chMax val="1"/>
          <dgm:chPref val="1"/>
        </dgm:presLayoutVars>
      </dgm:prSet>
      <dgm:spPr/>
    </dgm:pt>
    <dgm:pt modelId="{0F731B57-5E0C-486B-82B0-1F0606AF6C0B}" type="pres">
      <dgm:prSet presAssocID="{429CDA2C-76CE-4B7A-B8D3-5842C9B6B517}" presName="Accent" presStyleLbl="trAlignAcc1" presStyleIdx="0" presStyleCnt="2">
        <dgm:presLayoutVars>
          <dgm:chMax val="0"/>
          <dgm:chPref val="0"/>
        </dgm:presLayoutVars>
      </dgm:prSet>
      <dgm:spPr/>
    </dgm:pt>
    <dgm:pt modelId="{B1799DA9-20E4-4379-A96F-804F82027CE4}" type="pres">
      <dgm:prSet presAssocID="{429CDA2C-76CE-4B7A-B8D3-5842C9B6B517}" presName="Image" presStyleLbl="alignImgPlace1" presStyleIdx="0" presStyleCnt="2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8C39EDA2-3E76-44C1-91D2-E0B8D0E8D777}" type="pres">
      <dgm:prSet presAssocID="{429CDA2C-76CE-4B7A-B8D3-5842C9B6B517}" presName="ChildComposite" presStyleCnt="0"/>
      <dgm:spPr/>
    </dgm:pt>
    <dgm:pt modelId="{23921CF8-0F7E-4E26-BF1F-9A9DD8B2BA6C}" type="pres">
      <dgm:prSet presAssocID="{429CDA2C-76CE-4B7A-B8D3-5842C9B6B517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DBBEC366-40EC-449E-BE16-4D8856101B14}" type="pres">
      <dgm:prSet presAssocID="{429CDA2C-76CE-4B7A-B8D3-5842C9B6B517}" presName="Parent" presStyleLbl="revTx" presStyleIdx="0" presStyleCnt="2">
        <dgm:presLayoutVars>
          <dgm:chMax val="1"/>
          <dgm:chPref val="0"/>
          <dgm:bulletEnabled val="1"/>
        </dgm:presLayoutVars>
      </dgm:prSet>
      <dgm:spPr/>
    </dgm:pt>
    <dgm:pt modelId="{84A23914-97E4-41C5-9FE2-688C6C5F0C9E}" type="pres">
      <dgm:prSet presAssocID="{934EFC7B-4703-463A-AD35-08F47F12A174}" presName="sibTrans" presStyleCnt="0"/>
      <dgm:spPr/>
    </dgm:pt>
    <dgm:pt modelId="{C356E729-C6B5-440F-8525-3AEC41463F34}" type="pres">
      <dgm:prSet presAssocID="{AE0805A0-A0A8-4803-A661-A0A86B148852}" presName="composite" presStyleCnt="0">
        <dgm:presLayoutVars>
          <dgm:chMax val="1"/>
          <dgm:chPref val="1"/>
        </dgm:presLayoutVars>
      </dgm:prSet>
      <dgm:spPr/>
    </dgm:pt>
    <dgm:pt modelId="{B786C773-557E-494F-9533-F7C2E3FC55D8}" type="pres">
      <dgm:prSet presAssocID="{AE0805A0-A0A8-4803-A661-A0A86B148852}" presName="Accent" presStyleLbl="trAlignAcc1" presStyleIdx="1" presStyleCnt="2">
        <dgm:presLayoutVars>
          <dgm:chMax val="0"/>
          <dgm:chPref val="0"/>
        </dgm:presLayoutVars>
      </dgm:prSet>
      <dgm:spPr/>
    </dgm:pt>
    <dgm:pt modelId="{E1DEB5FF-7AC4-42AC-B88F-0F2AA91CD80F}" type="pres">
      <dgm:prSet presAssocID="{AE0805A0-A0A8-4803-A661-A0A86B148852}" presName="Image" presStyleLbl="alignImgPlace1" presStyleIdx="1" presStyleCnt="2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E5493D65-C0E3-45B2-8EC1-22C9D3432246}" type="pres">
      <dgm:prSet presAssocID="{AE0805A0-A0A8-4803-A661-A0A86B148852}" presName="ChildComposite" presStyleCnt="0"/>
      <dgm:spPr/>
    </dgm:pt>
    <dgm:pt modelId="{043B6005-1E19-453F-A12E-544298FBD8A6}" type="pres">
      <dgm:prSet presAssocID="{AE0805A0-A0A8-4803-A661-A0A86B148852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3C45444B-49A9-48B3-BB51-590FEECA87A1}" type="pres">
      <dgm:prSet presAssocID="{AE0805A0-A0A8-4803-A661-A0A86B148852}" presName="Parent" presStyleLbl="revTx" presStyleIdx="1" presStyleCnt="2">
        <dgm:presLayoutVars>
          <dgm:chMax val="1"/>
          <dgm:chPref val="0"/>
          <dgm:bulletEnabled val="1"/>
        </dgm:presLayoutVars>
      </dgm:prSet>
      <dgm:spPr/>
    </dgm:pt>
  </dgm:ptLst>
  <dgm:cxnLst>
    <dgm:cxn modelId="{5F226F12-5382-4C85-BF23-CBB01574817F}" srcId="{AA79931B-B68D-4260-ABE4-E529A069A45F}" destId="{AE0805A0-A0A8-4803-A661-A0A86B148852}" srcOrd="1" destOrd="0" parTransId="{D0ECE423-C4B2-4EFC-9A9E-BD0BD9F9D279}" sibTransId="{2D1879A2-C9CE-4399-A7DF-76F95333E807}"/>
    <dgm:cxn modelId="{AD13B547-F70F-40D2-AE37-0A56E34F0721}" srcId="{AA79931B-B68D-4260-ABE4-E529A069A45F}" destId="{429CDA2C-76CE-4B7A-B8D3-5842C9B6B517}" srcOrd="0" destOrd="0" parTransId="{69A1CE80-AFEB-44C0-B03E-BAB1004BD9EB}" sibTransId="{934EFC7B-4703-463A-AD35-08F47F12A174}"/>
    <dgm:cxn modelId="{AA6F21C4-97D0-4F0F-8E2F-A2EE7D4465E5}" type="presOf" srcId="{429CDA2C-76CE-4B7A-B8D3-5842C9B6B517}" destId="{DBBEC366-40EC-449E-BE16-4D8856101B14}" srcOrd="0" destOrd="0" presId="urn:microsoft.com/office/officeart/2008/layout/CaptionedPictures"/>
    <dgm:cxn modelId="{D13025D5-72A8-4019-BEAF-E617BCE05317}" type="presOf" srcId="{AE0805A0-A0A8-4803-A661-A0A86B148852}" destId="{3C45444B-49A9-48B3-BB51-590FEECA87A1}" srcOrd="0" destOrd="0" presId="urn:microsoft.com/office/officeart/2008/layout/CaptionedPictures"/>
    <dgm:cxn modelId="{5EF7C6E7-1316-4740-80A2-DEE8CF931859}" type="presOf" srcId="{AA79931B-B68D-4260-ABE4-E529A069A45F}" destId="{1E4571E7-6401-4A66-A742-51CBE09FE714}" srcOrd="0" destOrd="0" presId="urn:microsoft.com/office/officeart/2008/layout/CaptionedPictures"/>
    <dgm:cxn modelId="{904D173B-E31B-4F4A-A0A0-D189977938C6}" type="presParOf" srcId="{1E4571E7-6401-4A66-A742-51CBE09FE714}" destId="{14E6B176-2B7C-4F1F-B3F1-7FE6D48A499A}" srcOrd="0" destOrd="0" presId="urn:microsoft.com/office/officeart/2008/layout/CaptionedPictures"/>
    <dgm:cxn modelId="{01E78373-0962-4FCA-B530-7CAC5CB8FCC5}" type="presParOf" srcId="{14E6B176-2B7C-4F1F-B3F1-7FE6D48A499A}" destId="{0F731B57-5E0C-486B-82B0-1F0606AF6C0B}" srcOrd="0" destOrd="0" presId="urn:microsoft.com/office/officeart/2008/layout/CaptionedPictures"/>
    <dgm:cxn modelId="{A0E99C9E-4675-416A-8630-CE16DAF86D43}" type="presParOf" srcId="{14E6B176-2B7C-4F1F-B3F1-7FE6D48A499A}" destId="{B1799DA9-20E4-4379-A96F-804F82027CE4}" srcOrd="1" destOrd="0" presId="urn:microsoft.com/office/officeart/2008/layout/CaptionedPictures"/>
    <dgm:cxn modelId="{D3768CF2-0526-4DD3-AF17-E261CC25BE7D}" type="presParOf" srcId="{14E6B176-2B7C-4F1F-B3F1-7FE6D48A499A}" destId="{8C39EDA2-3E76-44C1-91D2-E0B8D0E8D777}" srcOrd="2" destOrd="0" presId="urn:microsoft.com/office/officeart/2008/layout/CaptionedPictures"/>
    <dgm:cxn modelId="{98D06460-752C-436F-9120-BBBB709B539C}" type="presParOf" srcId="{8C39EDA2-3E76-44C1-91D2-E0B8D0E8D777}" destId="{23921CF8-0F7E-4E26-BF1F-9A9DD8B2BA6C}" srcOrd="0" destOrd="0" presId="urn:microsoft.com/office/officeart/2008/layout/CaptionedPictures"/>
    <dgm:cxn modelId="{A21612AA-7C71-436E-8D5D-96946B7C2566}" type="presParOf" srcId="{8C39EDA2-3E76-44C1-91D2-E0B8D0E8D777}" destId="{DBBEC366-40EC-449E-BE16-4D8856101B14}" srcOrd="1" destOrd="0" presId="urn:microsoft.com/office/officeart/2008/layout/CaptionedPictures"/>
    <dgm:cxn modelId="{641E678E-F639-4855-A758-9CEA7A9043D7}" type="presParOf" srcId="{1E4571E7-6401-4A66-A742-51CBE09FE714}" destId="{84A23914-97E4-41C5-9FE2-688C6C5F0C9E}" srcOrd="1" destOrd="0" presId="urn:microsoft.com/office/officeart/2008/layout/CaptionedPictures"/>
    <dgm:cxn modelId="{D6E6D1F9-8467-471B-A08A-64183B6945D5}" type="presParOf" srcId="{1E4571E7-6401-4A66-A742-51CBE09FE714}" destId="{C356E729-C6B5-440F-8525-3AEC41463F34}" srcOrd="2" destOrd="0" presId="urn:microsoft.com/office/officeart/2008/layout/CaptionedPictures"/>
    <dgm:cxn modelId="{907ED97C-E38C-4DC5-BE64-25431007D30C}" type="presParOf" srcId="{C356E729-C6B5-440F-8525-3AEC41463F34}" destId="{B786C773-557E-494F-9533-F7C2E3FC55D8}" srcOrd="0" destOrd="0" presId="urn:microsoft.com/office/officeart/2008/layout/CaptionedPictures"/>
    <dgm:cxn modelId="{1B2BC792-117E-45EE-B962-6C3E4E87EBBC}" type="presParOf" srcId="{C356E729-C6B5-440F-8525-3AEC41463F34}" destId="{E1DEB5FF-7AC4-42AC-B88F-0F2AA91CD80F}" srcOrd="1" destOrd="0" presId="urn:microsoft.com/office/officeart/2008/layout/CaptionedPictures"/>
    <dgm:cxn modelId="{4B9C29DB-2D30-4030-9658-CC5E96F8341B}" type="presParOf" srcId="{C356E729-C6B5-440F-8525-3AEC41463F34}" destId="{E5493D65-C0E3-45B2-8EC1-22C9D3432246}" srcOrd="2" destOrd="0" presId="urn:microsoft.com/office/officeart/2008/layout/CaptionedPictures"/>
    <dgm:cxn modelId="{EC878146-E989-4842-89C3-F7D4041D648E}" type="presParOf" srcId="{E5493D65-C0E3-45B2-8EC1-22C9D3432246}" destId="{043B6005-1E19-453F-A12E-544298FBD8A6}" srcOrd="0" destOrd="0" presId="urn:microsoft.com/office/officeart/2008/layout/CaptionedPictures"/>
    <dgm:cxn modelId="{CFA2E1AD-EA73-4B15-86E3-B8571D4D1D0F}" type="presParOf" srcId="{E5493D65-C0E3-45B2-8EC1-22C9D3432246}" destId="{3C45444B-49A9-48B3-BB51-590FEECA87A1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952CDA9-645C-4086-8023-8F025C8FED22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8322310-6BC7-46BC-8474-74886A6A5ACC}">
      <dgm:prSet phldrT="[Metin]"/>
      <dgm:spPr/>
      <dgm:t>
        <a:bodyPr/>
        <a:lstStyle/>
        <a:p>
          <a:r>
            <a:rPr lang="tr-TR" dirty="0"/>
            <a:t>Komisyon Başkanı</a:t>
          </a:r>
        </a:p>
        <a:p>
          <a:r>
            <a:rPr lang="tr-TR" dirty="0"/>
            <a:t>Doç. Dr. Nuran </a:t>
          </a:r>
          <a:r>
            <a:rPr lang="tr-TR" dirty="0" err="1"/>
            <a:t>Kandaz</a:t>
          </a:r>
          <a:r>
            <a:rPr lang="tr-TR" dirty="0"/>
            <a:t> GELEN</a:t>
          </a:r>
        </a:p>
      </dgm:t>
    </dgm:pt>
    <dgm:pt modelId="{43B95978-3F65-4EE0-8052-B1A8E72C9218}" type="parTrans" cxnId="{46DE3C7D-AFA6-4F6F-A89B-D254C54490CE}">
      <dgm:prSet/>
      <dgm:spPr/>
      <dgm:t>
        <a:bodyPr/>
        <a:lstStyle/>
        <a:p>
          <a:endParaRPr lang="tr-TR"/>
        </a:p>
      </dgm:t>
    </dgm:pt>
    <dgm:pt modelId="{DF3E135D-D967-4A82-BDDF-4525261F77B1}" type="sibTrans" cxnId="{46DE3C7D-AFA6-4F6F-A89B-D254C54490CE}">
      <dgm:prSet/>
      <dgm:spPr/>
      <dgm:t>
        <a:bodyPr/>
        <a:lstStyle/>
        <a:p>
          <a:endParaRPr lang="tr-TR"/>
        </a:p>
      </dgm:t>
    </dgm:pt>
    <dgm:pt modelId="{7E29D2DB-4132-47AD-82CF-429D4B5FC791}">
      <dgm:prSet phldrT="[Metin]"/>
      <dgm:spPr/>
      <dgm:t>
        <a:bodyPr/>
        <a:lstStyle/>
        <a:p>
          <a:r>
            <a:rPr lang="tr-TR" dirty="0"/>
            <a:t>Komisyon Üyesi</a:t>
          </a:r>
        </a:p>
        <a:p>
          <a:r>
            <a:rPr lang="tr-TR" dirty="0"/>
            <a:t>Arş. Gör. Uğur ALEMDAR</a:t>
          </a:r>
        </a:p>
      </dgm:t>
    </dgm:pt>
    <dgm:pt modelId="{F40D7D51-D98C-42B7-A71A-E1663401D64C}" type="parTrans" cxnId="{6F962FF2-3DCD-46E0-A8D9-6678FA1E5328}">
      <dgm:prSet/>
      <dgm:spPr/>
      <dgm:t>
        <a:bodyPr/>
        <a:lstStyle/>
        <a:p>
          <a:endParaRPr lang="tr-TR"/>
        </a:p>
      </dgm:t>
    </dgm:pt>
    <dgm:pt modelId="{4682BCA8-940E-422B-A91B-DF44B4561A7E}" type="sibTrans" cxnId="{6F962FF2-3DCD-46E0-A8D9-6678FA1E5328}">
      <dgm:prSet/>
      <dgm:spPr/>
      <dgm:t>
        <a:bodyPr/>
        <a:lstStyle/>
        <a:p>
          <a:endParaRPr lang="tr-TR"/>
        </a:p>
      </dgm:t>
    </dgm:pt>
    <dgm:pt modelId="{318FB36C-BF9C-40C0-9BD8-E82755B23B75}">
      <dgm:prSet phldrT="[Metin]"/>
      <dgm:spPr/>
      <dgm:t>
        <a:bodyPr/>
        <a:lstStyle/>
        <a:p>
          <a:r>
            <a:rPr lang="tr-TR" dirty="0"/>
            <a:t>Komisyon Üyesi </a:t>
          </a:r>
        </a:p>
        <a:p>
          <a:r>
            <a:rPr lang="tr-TR" dirty="0"/>
            <a:t>Arş. Gör. Esra CÖMERT</a:t>
          </a:r>
        </a:p>
      </dgm:t>
    </dgm:pt>
    <dgm:pt modelId="{A6404EC6-ADA4-4119-B3B2-AD4372468AD3}" type="parTrans" cxnId="{6411B863-55B2-4F4C-8184-1B213886C3DB}">
      <dgm:prSet/>
      <dgm:spPr/>
      <dgm:t>
        <a:bodyPr/>
        <a:lstStyle/>
        <a:p>
          <a:endParaRPr lang="tr-TR"/>
        </a:p>
      </dgm:t>
    </dgm:pt>
    <dgm:pt modelId="{10E26506-734F-44EB-A032-C10734E59F30}" type="sibTrans" cxnId="{6411B863-55B2-4F4C-8184-1B213886C3DB}">
      <dgm:prSet/>
      <dgm:spPr/>
      <dgm:t>
        <a:bodyPr/>
        <a:lstStyle/>
        <a:p>
          <a:endParaRPr lang="tr-TR"/>
        </a:p>
      </dgm:t>
    </dgm:pt>
    <dgm:pt modelId="{A99D91B6-C363-4AAB-84AA-0FD1222022D4}" type="pres">
      <dgm:prSet presAssocID="{8952CDA9-645C-4086-8023-8F025C8FED22}" presName="Name0" presStyleCnt="0">
        <dgm:presLayoutVars>
          <dgm:dir/>
          <dgm:resizeHandles val="exact"/>
        </dgm:presLayoutVars>
      </dgm:prSet>
      <dgm:spPr/>
    </dgm:pt>
    <dgm:pt modelId="{A7338477-0A6A-483B-8D43-C07C983D4DB0}" type="pres">
      <dgm:prSet presAssocID="{E8322310-6BC7-46BC-8474-74886A6A5ACC}" presName="composite" presStyleCnt="0"/>
      <dgm:spPr/>
    </dgm:pt>
    <dgm:pt modelId="{AC963243-CA07-4C30-9A97-7B055C72D4BF}" type="pres">
      <dgm:prSet presAssocID="{E8322310-6BC7-46BC-8474-74886A6A5ACC}" presName="rect1" presStyleLbl="trAlignAcc1" presStyleIdx="0" presStyleCnt="3">
        <dgm:presLayoutVars>
          <dgm:bulletEnabled val="1"/>
        </dgm:presLayoutVars>
      </dgm:prSet>
      <dgm:spPr/>
    </dgm:pt>
    <dgm:pt modelId="{0A005062-50B5-411B-85A4-770177133D0A}" type="pres">
      <dgm:prSet presAssocID="{E8322310-6BC7-46BC-8474-74886A6A5ACC}" presName="rect2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F58B72D3-F7FD-4BB9-BD67-F48785996C09}" type="pres">
      <dgm:prSet presAssocID="{DF3E135D-D967-4A82-BDDF-4525261F77B1}" presName="sibTrans" presStyleCnt="0"/>
      <dgm:spPr/>
    </dgm:pt>
    <dgm:pt modelId="{ABCD3721-0A0C-415C-B22E-CFDB2CC0595C}" type="pres">
      <dgm:prSet presAssocID="{7E29D2DB-4132-47AD-82CF-429D4B5FC791}" presName="composite" presStyleCnt="0"/>
      <dgm:spPr/>
    </dgm:pt>
    <dgm:pt modelId="{3A745220-466B-4A96-BC1A-E0EB6EEBB34B}" type="pres">
      <dgm:prSet presAssocID="{7E29D2DB-4132-47AD-82CF-429D4B5FC791}" presName="rect1" presStyleLbl="trAlignAcc1" presStyleIdx="1" presStyleCnt="3">
        <dgm:presLayoutVars>
          <dgm:bulletEnabled val="1"/>
        </dgm:presLayoutVars>
      </dgm:prSet>
      <dgm:spPr/>
    </dgm:pt>
    <dgm:pt modelId="{60B2F0A9-2860-4CEE-A457-CAF00C6EE549}" type="pres">
      <dgm:prSet presAssocID="{7E29D2DB-4132-47AD-82CF-429D4B5FC791}" presName="rect2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D50DD06D-C454-482F-B742-15487328EBC0}" type="pres">
      <dgm:prSet presAssocID="{4682BCA8-940E-422B-A91B-DF44B4561A7E}" presName="sibTrans" presStyleCnt="0"/>
      <dgm:spPr/>
    </dgm:pt>
    <dgm:pt modelId="{608BBD41-EA02-41E8-869C-F7C8BDF18EA0}" type="pres">
      <dgm:prSet presAssocID="{318FB36C-BF9C-40C0-9BD8-E82755B23B75}" presName="composite" presStyleCnt="0"/>
      <dgm:spPr/>
    </dgm:pt>
    <dgm:pt modelId="{789908C5-B723-4F89-9D06-D7B745609B50}" type="pres">
      <dgm:prSet presAssocID="{318FB36C-BF9C-40C0-9BD8-E82755B23B75}" presName="rect1" presStyleLbl="trAlignAcc1" presStyleIdx="2" presStyleCnt="3" custLinFactNeighborY="-4968">
        <dgm:presLayoutVars>
          <dgm:bulletEnabled val="1"/>
        </dgm:presLayoutVars>
      </dgm:prSet>
      <dgm:spPr/>
    </dgm:pt>
    <dgm:pt modelId="{4186AD04-E55D-459F-906C-744B56F6A760}" type="pres">
      <dgm:prSet presAssocID="{318FB36C-BF9C-40C0-9BD8-E82755B23B75}" presName="rect2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</dgm:ptLst>
  <dgm:cxnLst>
    <dgm:cxn modelId="{C233AE10-89BA-4CDC-9FDE-8746E9477C5C}" type="presOf" srcId="{7E29D2DB-4132-47AD-82CF-429D4B5FC791}" destId="{3A745220-466B-4A96-BC1A-E0EB6EEBB34B}" srcOrd="0" destOrd="0" presId="urn:microsoft.com/office/officeart/2008/layout/PictureStrips"/>
    <dgm:cxn modelId="{6411B863-55B2-4F4C-8184-1B213886C3DB}" srcId="{8952CDA9-645C-4086-8023-8F025C8FED22}" destId="{318FB36C-BF9C-40C0-9BD8-E82755B23B75}" srcOrd="2" destOrd="0" parTransId="{A6404EC6-ADA4-4119-B3B2-AD4372468AD3}" sibTransId="{10E26506-734F-44EB-A032-C10734E59F30}"/>
    <dgm:cxn modelId="{28A6C56E-1CDC-403D-AC63-55E0AC638813}" type="presOf" srcId="{8952CDA9-645C-4086-8023-8F025C8FED22}" destId="{A99D91B6-C363-4AAB-84AA-0FD1222022D4}" srcOrd="0" destOrd="0" presId="urn:microsoft.com/office/officeart/2008/layout/PictureStrips"/>
    <dgm:cxn modelId="{46DE3C7D-AFA6-4F6F-A89B-D254C54490CE}" srcId="{8952CDA9-645C-4086-8023-8F025C8FED22}" destId="{E8322310-6BC7-46BC-8474-74886A6A5ACC}" srcOrd="0" destOrd="0" parTransId="{43B95978-3F65-4EE0-8052-B1A8E72C9218}" sibTransId="{DF3E135D-D967-4A82-BDDF-4525261F77B1}"/>
    <dgm:cxn modelId="{7DDD7484-D230-4178-98AA-A860514D3794}" type="presOf" srcId="{E8322310-6BC7-46BC-8474-74886A6A5ACC}" destId="{AC963243-CA07-4C30-9A97-7B055C72D4BF}" srcOrd="0" destOrd="0" presId="urn:microsoft.com/office/officeart/2008/layout/PictureStrips"/>
    <dgm:cxn modelId="{326C35E5-7112-4762-8F35-EDD70D8E5529}" type="presOf" srcId="{318FB36C-BF9C-40C0-9BD8-E82755B23B75}" destId="{789908C5-B723-4F89-9D06-D7B745609B50}" srcOrd="0" destOrd="0" presId="urn:microsoft.com/office/officeart/2008/layout/PictureStrips"/>
    <dgm:cxn modelId="{6F962FF2-3DCD-46E0-A8D9-6678FA1E5328}" srcId="{8952CDA9-645C-4086-8023-8F025C8FED22}" destId="{7E29D2DB-4132-47AD-82CF-429D4B5FC791}" srcOrd="1" destOrd="0" parTransId="{F40D7D51-D98C-42B7-A71A-E1663401D64C}" sibTransId="{4682BCA8-940E-422B-A91B-DF44B4561A7E}"/>
    <dgm:cxn modelId="{24D53A6F-B810-4EC3-A964-C80ECEB47727}" type="presParOf" srcId="{A99D91B6-C363-4AAB-84AA-0FD1222022D4}" destId="{A7338477-0A6A-483B-8D43-C07C983D4DB0}" srcOrd="0" destOrd="0" presId="urn:microsoft.com/office/officeart/2008/layout/PictureStrips"/>
    <dgm:cxn modelId="{479A7151-C16F-4AFC-A09A-4338878BE02E}" type="presParOf" srcId="{A7338477-0A6A-483B-8D43-C07C983D4DB0}" destId="{AC963243-CA07-4C30-9A97-7B055C72D4BF}" srcOrd="0" destOrd="0" presId="urn:microsoft.com/office/officeart/2008/layout/PictureStrips"/>
    <dgm:cxn modelId="{B8C3E8A4-FA1E-4F17-86F5-88C3A1F56CD3}" type="presParOf" srcId="{A7338477-0A6A-483B-8D43-C07C983D4DB0}" destId="{0A005062-50B5-411B-85A4-770177133D0A}" srcOrd="1" destOrd="0" presId="urn:microsoft.com/office/officeart/2008/layout/PictureStrips"/>
    <dgm:cxn modelId="{3CCBF158-D434-4836-A811-2BCC77FBA324}" type="presParOf" srcId="{A99D91B6-C363-4AAB-84AA-0FD1222022D4}" destId="{F58B72D3-F7FD-4BB9-BD67-F48785996C09}" srcOrd="1" destOrd="0" presId="urn:microsoft.com/office/officeart/2008/layout/PictureStrips"/>
    <dgm:cxn modelId="{C4E75660-78B4-438B-81EA-775AF9FFC2F4}" type="presParOf" srcId="{A99D91B6-C363-4AAB-84AA-0FD1222022D4}" destId="{ABCD3721-0A0C-415C-B22E-CFDB2CC0595C}" srcOrd="2" destOrd="0" presId="urn:microsoft.com/office/officeart/2008/layout/PictureStrips"/>
    <dgm:cxn modelId="{D22D0EDC-E8D2-47E9-9873-D38512345B78}" type="presParOf" srcId="{ABCD3721-0A0C-415C-B22E-CFDB2CC0595C}" destId="{3A745220-466B-4A96-BC1A-E0EB6EEBB34B}" srcOrd="0" destOrd="0" presId="urn:microsoft.com/office/officeart/2008/layout/PictureStrips"/>
    <dgm:cxn modelId="{5AFC0E1B-2F4F-4A07-99FE-8026E6E94148}" type="presParOf" srcId="{ABCD3721-0A0C-415C-B22E-CFDB2CC0595C}" destId="{60B2F0A9-2860-4CEE-A457-CAF00C6EE549}" srcOrd="1" destOrd="0" presId="urn:microsoft.com/office/officeart/2008/layout/PictureStrips"/>
    <dgm:cxn modelId="{18AED64D-138B-42DD-8756-C331034F6907}" type="presParOf" srcId="{A99D91B6-C363-4AAB-84AA-0FD1222022D4}" destId="{D50DD06D-C454-482F-B742-15487328EBC0}" srcOrd="3" destOrd="0" presId="urn:microsoft.com/office/officeart/2008/layout/PictureStrips"/>
    <dgm:cxn modelId="{2DFC24FF-FCE0-405E-BA8F-068E3FFD4E67}" type="presParOf" srcId="{A99D91B6-C363-4AAB-84AA-0FD1222022D4}" destId="{608BBD41-EA02-41E8-869C-F7C8BDF18EA0}" srcOrd="4" destOrd="0" presId="urn:microsoft.com/office/officeart/2008/layout/PictureStrips"/>
    <dgm:cxn modelId="{9AB065FA-0688-489D-8386-51D26A982451}" type="presParOf" srcId="{608BBD41-EA02-41E8-869C-F7C8BDF18EA0}" destId="{789908C5-B723-4F89-9D06-D7B745609B50}" srcOrd="0" destOrd="0" presId="urn:microsoft.com/office/officeart/2008/layout/PictureStrips"/>
    <dgm:cxn modelId="{E5253B8B-9385-4926-B905-1C1B92E33BDB}" type="presParOf" srcId="{608BBD41-EA02-41E8-869C-F7C8BDF18EA0}" destId="{4186AD04-E55D-459F-906C-744B56F6A76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BC5936F-D631-4997-B2B9-FF2ED5574DD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92FE84F3-964B-4444-BCE9-39DEF8D34472}">
      <dgm:prSet phldrT="[Metin]"/>
      <dgm:spPr/>
      <dgm:t>
        <a:bodyPr/>
        <a:lstStyle/>
        <a:p>
          <a:r>
            <a:rPr lang="tr-TR" dirty="0"/>
            <a:t>1. Sınıf Prof. Dr. Hakan KOLAYİŞ ve Arş. Gör. Mustafa NARİN</a:t>
          </a:r>
        </a:p>
      </dgm:t>
    </dgm:pt>
    <dgm:pt modelId="{6468C874-CE3F-4A0D-B9AF-B649E65E93C5}" type="parTrans" cxnId="{6D0D46F6-2E8F-49F2-B6A7-013D73DA11D2}">
      <dgm:prSet/>
      <dgm:spPr/>
      <dgm:t>
        <a:bodyPr/>
        <a:lstStyle/>
        <a:p>
          <a:endParaRPr lang="tr-TR"/>
        </a:p>
      </dgm:t>
    </dgm:pt>
    <dgm:pt modelId="{FCEF6E71-4C2E-4A77-BBDC-F95C037CEDCC}" type="sibTrans" cxnId="{6D0D46F6-2E8F-49F2-B6A7-013D73DA11D2}">
      <dgm:prSet/>
      <dgm:spPr/>
      <dgm:t>
        <a:bodyPr/>
        <a:lstStyle/>
        <a:p>
          <a:endParaRPr lang="tr-TR"/>
        </a:p>
      </dgm:t>
    </dgm:pt>
    <dgm:pt modelId="{44A301A1-C82F-4AAE-B37D-DC2ED6F19E01}">
      <dgm:prSet phldrT="[Metin]"/>
      <dgm:spPr/>
      <dgm:t>
        <a:bodyPr/>
        <a:lstStyle/>
        <a:p>
          <a:r>
            <a:rPr lang="tr-TR" dirty="0"/>
            <a:t>2. Sınıf Doç. Dr. Nuran </a:t>
          </a:r>
          <a:r>
            <a:rPr lang="tr-TR" dirty="0" err="1"/>
            <a:t>Kandaz</a:t>
          </a:r>
          <a:r>
            <a:rPr lang="tr-TR" dirty="0"/>
            <a:t> GELEN ve Arş. Gör. Yakup KAYMAKÇI</a:t>
          </a:r>
        </a:p>
      </dgm:t>
    </dgm:pt>
    <dgm:pt modelId="{AFB9E8EF-5976-4C60-8B08-FB908A9247D5}" type="parTrans" cxnId="{6FF1C89B-F4C9-4B8A-9F60-1BDF4F3B217E}">
      <dgm:prSet/>
      <dgm:spPr/>
      <dgm:t>
        <a:bodyPr/>
        <a:lstStyle/>
        <a:p>
          <a:endParaRPr lang="tr-TR"/>
        </a:p>
      </dgm:t>
    </dgm:pt>
    <dgm:pt modelId="{A4673AFB-33FB-4A10-BB76-3C82F821DAC6}" type="sibTrans" cxnId="{6FF1C89B-F4C9-4B8A-9F60-1BDF4F3B217E}">
      <dgm:prSet/>
      <dgm:spPr/>
      <dgm:t>
        <a:bodyPr/>
        <a:lstStyle/>
        <a:p>
          <a:endParaRPr lang="tr-TR"/>
        </a:p>
      </dgm:t>
    </dgm:pt>
    <dgm:pt modelId="{89602373-0F58-4D5C-A200-8A127B7B5FA9}">
      <dgm:prSet phldrT="[Metin]"/>
      <dgm:spPr/>
      <dgm:t>
        <a:bodyPr/>
        <a:lstStyle/>
        <a:p>
          <a:r>
            <a:rPr lang="tr-TR" dirty="0"/>
            <a:t>3. Sınıf Doç. Dr. Ersin ESKİLER ve Arş. Gör Uğur ALEMDAR</a:t>
          </a:r>
        </a:p>
      </dgm:t>
    </dgm:pt>
    <dgm:pt modelId="{FD24066A-1E1C-4CBF-89F3-631E9CA28846}" type="parTrans" cxnId="{CCD77727-2B85-4B11-BE01-8D6649B95BAD}">
      <dgm:prSet/>
      <dgm:spPr/>
      <dgm:t>
        <a:bodyPr/>
        <a:lstStyle/>
        <a:p>
          <a:endParaRPr lang="tr-TR"/>
        </a:p>
      </dgm:t>
    </dgm:pt>
    <dgm:pt modelId="{EC3A2E4A-D121-450E-868F-1A8174AF4C47}" type="sibTrans" cxnId="{CCD77727-2B85-4B11-BE01-8D6649B95BAD}">
      <dgm:prSet/>
      <dgm:spPr/>
      <dgm:t>
        <a:bodyPr/>
        <a:lstStyle/>
        <a:p>
          <a:endParaRPr lang="tr-TR"/>
        </a:p>
      </dgm:t>
    </dgm:pt>
    <dgm:pt modelId="{B72B235F-199F-47DA-A94A-4E181E1182A6}">
      <dgm:prSet phldrT="[Metin]"/>
      <dgm:spPr/>
      <dgm:t>
        <a:bodyPr/>
        <a:lstStyle/>
        <a:p>
          <a:r>
            <a:rPr lang="tr-TR" dirty="0"/>
            <a:t>4. Sınıflar Doç. Dr. Sevda Çiftçi ve Arş. Gör. Esra CÖMERT</a:t>
          </a:r>
        </a:p>
      </dgm:t>
    </dgm:pt>
    <dgm:pt modelId="{472694EA-5C76-4266-95B5-9EB675D03B90}" type="parTrans" cxnId="{CF4A5009-5B6D-461C-98DA-F9A76EFC1631}">
      <dgm:prSet/>
      <dgm:spPr/>
      <dgm:t>
        <a:bodyPr/>
        <a:lstStyle/>
        <a:p>
          <a:endParaRPr lang="tr-TR"/>
        </a:p>
      </dgm:t>
    </dgm:pt>
    <dgm:pt modelId="{67F92EC9-E43C-4AA9-9894-1195FB349FBD}" type="sibTrans" cxnId="{CF4A5009-5B6D-461C-98DA-F9A76EFC1631}">
      <dgm:prSet/>
      <dgm:spPr/>
      <dgm:t>
        <a:bodyPr/>
        <a:lstStyle/>
        <a:p>
          <a:endParaRPr lang="tr-TR"/>
        </a:p>
      </dgm:t>
    </dgm:pt>
    <dgm:pt modelId="{5DB2B985-A366-4D5E-8351-B0D5459D78C5}">
      <dgm:prSet phldrT="[Metin]"/>
      <dgm:spPr/>
      <dgm:t>
        <a:bodyPr/>
        <a:lstStyle/>
        <a:p>
          <a:r>
            <a:rPr lang="tr-TR" dirty="0"/>
            <a:t>Artık Yıllar Dr. Öğr. Üyesi İlayda Gülseren DEMİR</a:t>
          </a:r>
        </a:p>
      </dgm:t>
    </dgm:pt>
    <dgm:pt modelId="{82F3B76A-FC6A-4C21-A878-AB3CF8B4EC5B}" type="parTrans" cxnId="{8CCB38BC-3B45-4F1D-BE42-9A04389F0961}">
      <dgm:prSet/>
      <dgm:spPr/>
      <dgm:t>
        <a:bodyPr/>
        <a:lstStyle/>
        <a:p>
          <a:endParaRPr lang="tr-TR"/>
        </a:p>
      </dgm:t>
    </dgm:pt>
    <dgm:pt modelId="{286469A4-6436-4D7B-9CB3-9A02A06913E2}" type="sibTrans" cxnId="{8CCB38BC-3B45-4F1D-BE42-9A04389F0961}">
      <dgm:prSet/>
      <dgm:spPr/>
      <dgm:t>
        <a:bodyPr/>
        <a:lstStyle/>
        <a:p>
          <a:endParaRPr lang="tr-TR"/>
        </a:p>
      </dgm:t>
    </dgm:pt>
    <dgm:pt modelId="{8658DBF7-B05E-4BE0-843C-F54E92D0687C}" type="pres">
      <dgm:prSet presAssocID="{CBC5936F-D631-4997-B2B9-FF2ED5574DDD}" presName="linear" presStyleCnt="0">
        <dgm:presLayoutVars>
          <dgm:dir/>
          <dgm:animLvl val="lvl"/>
          <dgm:resizeHandles val="exact"/>
        </dgm:presLayoutVars>
      </dgm:prSet>
      <dgm:spPr/>
    </dgm:pt>
    <dgm:pt modelId="{6A58EB7D-1BCB-4F90-8939-CF797F9E720B}" type="pres">
      <dgm:prSet presAssocID="{92FE84F3-964B-4444-BCE9-39DEF8D34472}" presName="parentLin" presStyleCnt="0"/>
      <dgm:spPr/>
    </dgm:pt>
    <dgm:pt modelId="{54951C01-918B-496D-ACA3-D8C7EFA5BE7E}" type="pres">
      <dgm:prSet presAssocID="{92FE84F3-964B-4444-BCE9-39DEF8D34472}" presName="parentLeftMargin" presStyleLbl="node1" presStyleIdx="0" presStyleCnt="5"/>
      <dgm:spPr/>
    </dgm:pt>
    <dgm:pt modelId="{FB3466F6-5152-46C1-8477-E1CFF759DAE6}" type="pres">
      <dgm:prSet presAssocID="{92FE84F3-964B-4444-BCE9-39DEF8D3447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F3CC232-EDA5-4DC3-8080-E6B6210A6484}" type="pres">
      <dgm:prSet presAssocID="{92FE84F3-964B-4444-BCE9-39DEF8D34472}" presName="negativeSpace" presStyleCnt="0"/>
      <dgm:spPr/>
    </dgm:pt>
    <dgm:pt modelId="{9E9900D5-F3DD-47B1-9608-7E6732495188}" type="pres">
      <dgm:prSet presAssocID="{92FE84F3-964B-4444-BCE9-39DEF8D34472}" presName="childText" presStyleLbl="conFgAcc1" presStyleIdx="0" presStyleCnt="5">
        <dgm:presLayoutVars>
          <dgm:bulletEnabled val="1"/>
        </dgm:presLayoutVars>
      </dgm:prSet>
      <dgm:spPr/>
    </dgm:pt>
    <dgm:pt modelId="{FB47B27B-1206-4E96-8399-2CB31B193C76}" type="pres">
      <dgm:prSet presAssocID="{FCEF6E71-4C2E-4A77-BBDC-F95C037CEDCC}" presName="spaceBetweenRectangles" presStyleCnt="0"/>
      <dgm:spPr/>
    </dgm:pt>
    <dgm:pt modelId="{23B859A7-B8BA-4698-85C3-7408AAFA688E}" type="pres">
      <dgm:prSet presAssocID="{44A301A1-C82F-4AAE-B37D-DC2ED6F19E01}" presName="parentLin" presStyleCnt="0"/>
      <dgm:spPr/>
    </dgm:pt>
    <dgm:pt modelId="{E22215DC-1244-46BF-BFDA-F8CF12F33257}" type="pres">
      <dgm:prSet presAssocID="{44A301A1-C82F-4AAE-B37D-DC2ED6F19E01}" presName="parentLeftMargin" presStyleLbl="node1" presStyleIdx="0" presStyleCnt="5"/>
      <dgm:spPr/>
    </dgm:pt>
    <dgm:pt modelId="{7B360A02-B639-49FE-9A6C-0A0B66BAE478}" type="pres">
      <dgm:prSet presAssocID="{44A301A1-C82F-4AAE-B37D-DC2ED6F19E0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4AA5491-32F5-4F76-AEF6-B3DE3B53BE68}" type="pres">
      <dgm:prSet presAssocID="{44A301A1-C82F-4AAE-B37D-DC2ED6F19E01}" presName="negativeSpace" presStyleCnt="0"/>
      <dgm:spPr/>
    </dgm:pt>
    <dgm:pt modelId="{C982F70E-62E5-494B-ABAD-A922B8D4684C}" type="pres">
      <dgm:prSet presAssocID="{44A301A1-C82F-4AAE-B37D-DC2ED6F19E01}" presName="childText" presStyleLbl="conFgAcc1" presStyleIdx="1" presStyleCnt="5">
        <dgm:presLayoutVars>
          <dgm:bulletEnabled val="1"/>
        </dgm:presLayoutVars>
      </dgm:prSet>
      <dgm:spPr/>
    </dgm:pt>
    <dgm:pt modelId="{6C1C5820-FA62-40BB-BC0B-D7E43EEDF9C3}" type="pres">
      <dgm:prSet presAssocID="{A4673AFB-33FB-4A10-BB76-3C82F821DAC6}" presName="spaceBetweenRectangles" presStyleCnt="0"/>
      <dgm:spPr/>
    </dgm:pt>
    <dgm:pt modelId="{51CB3251-96BB-4F6B-9572-8D5EFC56F604}" type="pres">
      <dgm:prSet presAssocID="{89602373-0F58-4D5C-A200-8A127B7B5FA9}" presName="parentLin" presStyleCnt="0"/>
      <dgm:spPr/>
    </dgm:pt>
    <dgm:pt modelId="{84E483CA-C92F-43F7-881F-B67812D7B349}" type="pres">
      <dgm:prSet presAssocID="{89602373-0F58-4D5C-A200-8A127B7B5FA9}" presName="parentLeftMargin" presStyleLbl="node1" presStyleIdx="1" presStyleCnt="5"/>
      <dgm:spPr/>
    </dgm:pt>
    <dgm:pt modelId="{37495E10-8D74-47C8-925D-08BEA214CBF8}" type="pres">
      <dgm:prSet presAssocID="{89602373-0F58-4D5C-A200-8A127B7B5FA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3884C18-E1B3-4694-B3DE-C50218C19F3E}" type="pres">
      <dgm:prSet presAssocID="{89602373-0F58-4D5C-A200-8A127B7B5FA9}" presName="negativeSpace" presStyleCnt="0"/>
      <dgm:spPr/>
    </dgm:pt>
    <dgm:pt modelId="{A208F3D6-F557-4961-A324-0CAD646FF722}" type="pres">
      <dgm:prSet presAssocID="{89602373-0F58-4D5C-A200-8A127B7B5FA9}" presName="childText" presStyleLbl="conFgAcc1" presStyleIdx="2" presStyleCnt="5">
        <dgm:presLayoutVars>
          <dgm:bulletEnabled val="1"/>
        </dgm:presLayoutVars>
      </dgm:prSet>
      <dgm:spPr/>
    </dgm:pt>
    <dgm:pt modelId="{2B57286A-B4A8-43E1-852D-E3E52EB2E8AE}" type="pres">
      <dgm:prSet presAssocID="{EC3A2E4A-D121-450E-868F-1A8174AF4C47}" presName="spaceBetweenRectangles" presStyleCnt="0"/>
      <dgm:spPr/>
    </dgm:pt>
    <dgm:pt modelId="{E74061BF-52ED-4D52-8835-E28091EAFA1A}" type="pres">
      <dgm:prSet presAssocID="{B72B235F-199F-47DA-A94A-4E181E1182A6}" presName="parentLin" presStyleCnt="0"/>
      <dgm:spPr/>
    </dgm:pt>
    <dgm:pt modelId="{340FFF7A-0DAE-49E6-B71E-18D4CFAE404B}" type="pres">
      <dgm:prSet presAssocID="{B72B235F-199F-47DA-A94A-4E181E1182A6}" presName="parentLeftMargin" presStyleLbl="node1" presStyleIdx="2" presStyleCnt="5"/>
      <dgm:spPr/>
    </dgm:pt>
    <dgm:pt modelId="{CB46668D-DF19-4DD1-B1C3-3F2EFDB86FAF}" type="pres">
      <dgm:prSet presAssocID="{B72B235F-199F-47DA-A94A-4E181E1182A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D5E22C5-ED69-4805-883B-276D6B24B579}" type="pres">
      <dgm:prSet presAssocID="{B72B235F-199F-47DA-A94A-4E181E1182A6}" presName="negativeSpace" presStyleCnt="0"/>
      <dgm:spPr/>
    </dgm:pt>
    <dgm:pt modelId="{C39559E5-1AC5-4781-BAC1-4FED454E5163}" type="pres">
      <dgm:prSet presAssocID="{B72B235F-199F-47DA-A94A-4E181E1182A6}" presName="childText" presStyleLbl="conFgAcc1" presStyleIdx="3" presStyleCnt="5">
        <dgm:presLayoutVars>
          <dgm:bulletEnabled val="1"/>
        </dgm:presLayoutVars>
      </dgm:prSet>
      <dgm:spPr/>
    </dgm:pt>
    <dgm:pt modelId="{6148B1D9-CEED-4850-B047-013EB41E15AA}" type="pres">
      <dgm:prSet presAssocID="{67F92EC9-E43C-4AA9-9894-1195FB349FBD}" presName="spaceBetweenRectangles" presStyleCnt="0"/>
      <dgm:spPr/>
    </dgm:pt>
    <dgm:pt modelId="{DADC34EB-CB76-48E3-828B-F95DCC74E165}" type="pres">
      <dgm:prSet presAssocID="{5DB2B985-A366-4D5E-8351-B0D5459D78C5}" presName="parentLin" presStyleCnt="0"/>
      <dgm:spPr/>
    </dgm:pt>
    <dgm:pt modelId="{21901FE4-E166-4C10-BFE7-FEDBB7C71CEA}" type="pres">
      <dgm:prSet presAssocID="{5DB2B985-A366-4D5E-8351-B0D5459D78C5}" presName="parentLeftMargin" presStyleLbl="node1" presStyleIdx="3" presStyleCnt="5"/>
      <dgm:spPr/>
    </dgm:pt>
    <dgm:pt modelId="{8973CC87-AFED-470C-A17B-344FC7535A40}" type="pres">
      <dgm:prSet presAssocID="{5DB2B985-A366-4D5E-8351-B0D5459D78C5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AA1D65B1-1F6F-4078-8C82-2710F1694196}" type="pres">
      <dgm:prSet presAssocID="{5DB2B985-A366-4D5E-8351-B0D5459D78C5}" presName="negativeSpace" presStyleCnt="0"/>
      <dgm:spPr/>
    </dgm:pt>
    <dgm:pt modelId="{83BAC6C1-31B6-48B9-B9AB-200381D0D60F}" type="pres">
      <dgm:prSet presAssocID="{5DB2B985-A366-4D5E-8351-B0D5459D78C5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CF4A5009-5B6D-461C-98DA-F9A76EFC1631}" srcId="{CBC5936F-D631-4997-B2B9-FF2ED5574DDD}" destId="{B72B235F-199F-47DA-A94A-4E181E1182A6}" srcOrd="3" destOrd="0" parTransId="{472694EA-5C76-4266-95B5-9EB675D03B90}" sibTransId="{67F92EC9-E43C-4AA9-9894-1195FB349FBD}"/>
    <dgm:cxn modelId="{CCD77727-2B85-4B11-BE01-8D6649B95BAD}" srcId="{CBC5936F-D631-4997-B2B9-FF2ED5574DDD}" destId="{89602373-0F58-4D5C-A200-8A127B7B5FA9}" srcOrd="2" destOrd="0" parTransId="{FD24066A-1E1C-4CBF-89F3-631E9CA28846}" sibTransId="{EC3A2E4A-D121-450E-868F-1A8174AF4C47}"/>
    <dgm:cxn modelId="{8E37DE35-06FE-4224-AF6E-2FB636CBF4A0}" type="presOf" srcId="{5DB2B985-A366-4D5E-8351-B0D5459D78C5}" destId="{21901FE4-E166-4C10-BFE7-FEDBB7C71CEA}" srcOrd="0" destOrd="0" presId="urn:microsoft.com/office/officeart/2005/8/layout/list1"/>
    <dgm:cxn modelId="{4796123A-4BD5-4635-BD2D-1BAF455A7FC5}" type="presOf" srcId="{92FE84F3-964B-4444-BCE9-39DEF8D34472}" destId="{54951C01-918B-496D-ACA3-D8C7EFA5BE7E}" srcOrd="0" destOrd="0" presId="urn:microsoft.com/office/officeart/2005/8/layout/list1"/>
    <dgm:cxn modelId="{62CA4464-02AB-46C9-AADE-F982677CF8A3}" type="presOf" srcId="{B72B235F-199F-47DA-A94A-4E181E1182A6}" destId="{CB46668D-DF19-4DD1-B1C3-3F2EFDB86FAF}" srcOrd="1" destOrd="0" presId="urn:microsoft.com/office/officeart/2005/8/layout/list1"/>
    <dgm:cxn modelId="{7530A968-0E25-4E92-809A-B3CA226DE062}" type="presOf" srcId="{89602373-0F58-4D5C-A200-8A127B7B5FA9}" destId="{37495E10-8D74-47C8-925D-08BEA214CBF8}" srcOrd="1" destOrd="0" presId="urn:microsoft.com/office/officeart/2005/8/layout/list1"/>
    <dgm:cxn modelId="{44353454-651C-4BB3-A078-7D8627259ABC}" type="presOf" srcId="{92FE84F3-964B-4444-BCE9-39DEF8D34472}" destId="{FB3466F6-5152-46C1-8477-E1CFF759DAE6}" srcOrd="1" destOrd="0" presId="urn:microsoft.com/office/officeart/2005/8/layout/list1"/>
    <dgm:cxn modelId="{1EEA7779-F061-4BE7-B107-BBB8D692DF11}" type="presOf" srcId="{CBC5936F-D631-4997-B2B9-FF2ED5574DDD}" destId="{8658DBF7-B05E-4BE0-843C-F54E92D0687C}" srcOrd="0" destOrd="0" presId="urn:microsoft.com/office/officeart/2005/8/layout/list1"/>
    <dgm:cxn modelId="{B3E9FD7D-3E60-4C5A-B8A3-4E22A45AAF1D}" type="presOf" srcId="{44A301A1-C82F-4AAE-B37D-DC2ED6F19E01}" destId="{7B360A02-B639-49FE-9A6C-0A0B66BAE478}" srcOrd="1" destOrd="0" presId="urn:microsoft.com/office/officeart/2005/8/layout/list1"/>
    <dgm:cxn modelId="{6FF1C89B-F4C9-4B8A-9F60-1BDF4F3B217E}" srcId="{CBC5936F-D631-4997-B2B9-FF2ED5574DDD}" destId="{44A301A1-C82F-4AAE-B37D-DC2ED6F19E01}" srcOrd="1" destOrd="0" parTransId="{AFB9E8EF-5976-4C60-8B08-FB908A9247D5}" sibTransId="{A4673AFB-33FB-4A10-BB76-3C82F821DAC6}"/>
    <dgm:cxn modelId="{BD2AF3B6-C0A0-415A-A517-300E91701941}" type="presOf" srcId="{89602373-0F58-4D5C-A200-8A127B7B5FA9}" destId="{84E483CA-C92F-43F7-881F-B67812D7B349}" srcOrd="0" destOrd="0" presId="urn:microsoft.com/office/officeart/2005/8/layout/list1"/>
    <dgm:cxn modelId="{8CCB38BC-3B45-4F1D-BE42-9A04389F0961}" srcId="{CBC5936F-D631-4997-B2B9-FF2ED5574DDD}" destId="{5DB2B985-A366-4D5E-8351-B0D5459D78C5}" srcOrd="4" destOrd="0" parTransId="{82F3B76A-FC6A-4C21-A878-AB3CF8B4EC5B}" sibTransId="{286469A4-6436-4D7B-9CB3-9A02A06913E2}"/>
    <dgm:cxn modelId="{57C91DD6-A596-4338-AD26-FB66BECC3794}" type="presOf" srcId="{44A301A1-C82F-4AAE-B37D-DC2ED6F19E01}" destId="{E22215DC-1244-46BF-BFDA-F8CF12F33257}" srcOrd="0" destOrd="0" presId="urn:microsoft.com/office/officeart/2005/8/layout/list1"/>
    <dgm:cxn modelId="{9BC7E2E0-46FC-4DF9-96F6-EBB32832AE3C}" type="presOf" srcId="{B72B235F-199F-47DA-A94A-4E181E1182A6}" destId="{340FFF7A-0DAE-49E6-B71E-18D4CFAE404B}" srcOrd="0" destOrd="0" presId="urn:microsoft.com/office/officeart/2005/8/layout/list1"/>
    <dgm:cxn modelId="{A6BA12E9-F854-4A2B-9012-B423F837BF42}" type="presOf" srcId="{5DB2B985-A366-4D5E-8351-B0D5459D78C5}" destId="{8973CC87-AFED-470C-A17B-344FC7535A40}" srcOrd="1" destOrd="0" presId="urn:microsoft.com/office/officeart/2005/8/layout/list1"/>
    <dgm:cxn modelId="{6D0D46F6-2E8F-49F2-B6A7-013D73DA11D2}" srcId="{CBC5936F-D631-4997-B2B9-FF2ED5574DDD}" destId="{92FE84F3-964B-4444-BCE9-39DEF8D34472}" srcOrd="0" destOrd="0" parTransId="{6468C874-CE3F-4A0D-B9AF-B649E65E93C5}" sibTransId="{FCEF6E71-4C2E-4A77-BBDC-F95C037CEDCC}"/>
    <dgm:cxn modelId="{67BA8625-59A2-447B-AA31-816487A878A7}" type="presParOf" srcId="{8658DBF7-B05E-4BE0-843C-F54E92D0687C}" destId="{6A58EB7D-1BCB-4F90-8939-CF797F9E720B}" srcOrd="0" destOrd="0" presId="urn:microsoft.com/office/officeart/2005/8/layout/list1"/>
    <dgm:cxn modelId="{CEFE5B88-974B-46E3-A266-5763AEA6A192}" type="presParOf" srcId="{6A58EB7D-1BCB-4F90-8939-CF797F9E720B}" destId="{54951C01-918B-496D-ACA3-D8C7EFA5BE7E}" srcOrd="0" destOrd="0" presId="urn:microsoft.com/office/officeart/2005/8/layout/list1"/>
    <dgm:cxn modelId="{1341FCFB-944F-4020-A604-D5300A497589}" type="presParOf" srcId="{6A58EB7D-1BCB-4F90-8939-CF797F9E720B}" destId="{FB3466F6-5152-46C1-8477-E1CFF759DAE6}" srcOrd="1" destOrd="0" presId="urn:microsoft.com/office/officeart/2005/8/layout/list1"/>
    <dgm:cxn modelId="{C7A63D35-B486-4233-8232-04934E720AF5}" type="presParOf" srcId="{8658DBF7-B05E-4BE0-843C-F54E92D0687C}" destId="{2F3CC232-EDA5-4DC3-8080-E6B6210A6484}" srcOrd="1" destOrd="0" presId="urn:microsoft.com/office/officeart/2005/8/layout/list1"/>
    <dgm:cxn modelId="{DACA8745-1A24-48D4-B2EC-1D82198331D7}" type="presParOf" srcId="{8658DBF7-B05E-4BE0-843C-F54E92D0687C}" destId="{9E9900D5-F3DD-47B1-9608-7E6732495188}" srcOrd="2" destOrd="0" presId="urn:microsoft.com/office/officeart/2005/8/layout/list1"/>
    <dgm:cxn modelId="{B0035225-C438-4067-BB0E-134752C3E509}" type="presParOf" srcId="{8658DBF7-B05E-4BE0-843C-F54E92D0687C}" destId="{FB47B27B-1206-4E96-8399-2CB31B193C76}" srcOrd="3" destOrd="0" presId="urn:microsoft.com/office/officeart/2005/8/layout/list1"/>
    <dgm:cxn modelId="{5E7BCA15-B37A-41DF-93FE-5FD7DA6C7BCD}" type="presParOf" srcId="{8658DBF7-B05E-4BE0-843C-F54E92D0687C}" destId="{23B859A7-B8BA-4698-85C3-7408AAFA688E}" srcOrd="4" destOrd="0" presId="urn:microsoft.com/office/officeart/2005/8/layout/list1"/>
    <dgm:cxn modelId="{0578F6FD-B70E-4902-B594-D85885813D4B}" type="presParOf" srcId="{23B859A7-B8BA-4698-85C3-7408AAFA688E}" destId="{E22215DC-1244-46BF-BFDA-F8CF12F33257}" srcOrd="0" destOrd="0" presId="urn:microsoft.com/office/officeart/2005/8/layout/list1"/>
    <dgm:cxn modelId="{1DF5E0FB-6267-4013-8AE8-C5E1415E7E3E}" type="presParOf" srcId="{23B859A7-B8BA-4698-85C3-7408AAFA688E}" destId="{7B360A02-B639-49FE-9A6C-0A0B66BAE478}" srcOrd="1" destOrd="0" presId="urn:microsoft.com/office/officeart/2005/8/layout/list1"/>
    <dgm:cxn modelId="{2252A092-B407-486B-82F8-503514D0F8A9}" type="presParOf" srcId="{8658DBF7-B05E-4BE0-843C-F54E92D0687C}" destId="{04AA5491-32F5-4F76-AEF6-B3DE3B53BE68}" srcOrd="5" destOrd="0" presId="urn:microsoft.com/office/officeart/2005/8/layout/list1"/>
    <dgm:cxn modelId="{5C5238A5-552F-4487-97E2-F9210E8EEC1D}" type="presParOf" srcId="{8658DBF7-B05E-4BE0-843C-F54E92D0687C}" destId="{C982F70E-62E5-494B-ABAD-A922B8D4684C}" srcOrd="6" destOrd="0" presId="urn:microsoft.com/office/officeart/2005/8/layout/list1"/>
    <dgm:cxn modelId="{56538137-4911-484C-B115-DDFAD07B955A}" type="presParOf" srcId="{8658DBF7-B05E-4BE0-843C-F54E92D0687C}" destId="{6C1C5820-FA62-40BB-BC0B-D7E43EEDF9C3}" srcOrd="7" destOrd="0" presId="urn:microsoft.com/office/officeart/2005/8/layout/list1"/>
    <dgm:cxn modelId="{0DF9BA78-6DB8-4C3F-9480-8A77EDF33BAC}" type="presParOf" srcId="{8658DBF7-B05E-4BE0-843C-F54E92D0687C}" destId="{51CB3251-96BB-4F6B-9572-8D5EFC56F604}" srcOrd="8" destOrd="0" presId="urn:microsoft.com/office/officeart/2005/8/layout/list1"/>
    <dgm:cxn modelId="{1DDF48E1-E58C-4FB3-A407-F9FB13E59277}" type="presParOf" srcId="{51CB3251-96BB-4F6B-9572-8D5EFC56F604}" destId="{84E483CA-C92F-43F7-881F-B67812D7B349}" srcOrd="0" destOrd="0" presId="urn:microsoft.com/office/officeart/2005/8/layout/list1"/>
    <dgm:cxn modelId="{0B760C66-96DF-48F5-9E5B-806B06250133}" type="presParOf" srcId="{51CB3251-96BB-4F6B-9572-8D5EFC56F604}" destId="{37495E10-8D74-47C8-925D-08BEA214CBF8}" srcOrd="1" destOrd="0" presId="urn:microsoft.com/office/officeart/2005/8/layout/list1"/>
    <dgm:cxn modelId="{38B771D4-9B02-4113-8BF3-13B9DA442FD5}" type="presParOf" srcId="{8658DBF7-B05E-4BE0-843C-F54E92D0687C}" destId="{F3884C18-E1B3-4694-B3DE-C50218C19F3E}" srcOrd="9" destOrd="0" presId="urn:microsoft.com/office/officeart/2005/8/layout/list1"/>
    <dgm:cxn modelId="{A43B839A-0FC5-407C-98C7-1B450AFA1A62}" type="presParOf" srcId="{8658DBF7-B05E-4BE0-843C-F54E92D0687C}" destId="{A208F3D6-F557-4961-A324-0CAD646FF722}" srcOrd="10" destOrd="0" presId="urn:microsoft.com/office/officeart/2005/8/layout/list1"/>
    <dgm:cxn modelId="{03204E97-90E6-4D06-A00B-9BB339B6FDCC}" type="presParOf" srcId="{8658DBF7-B05E-4BE0-843C-F54E92D0687C}" destId="{2B57286A-B4A8-43E1-852D-E3E52EB2E8AE}" srcOrd="11" destOrd="0" presId="urn:microsoft.com/office/officeart/2005/8/layout/list1"/>
    <dgm:cxn modelId="{AE01E348-91CA-4130-A913-EEE8E305D697}" type="presParOf" srcId="{8658DBF7-B05E-4BE0-843C-F54E92D0687C}" destId="{E74061BF-52ED-4D52-8835-E28091EAFA1A}" srcOrd="12" destOrd="0" presId="urn:microsoft.com/office/officeart/2005/8/layout/list1"/>
    <dgm:cxn modelId="{9E9BE2A3-408D-4CB1-9000-4F1BB7F8E742}" type="presParOf" srcId="{E74061BF-52ED-4D52-8835-E28091EAFA1A}" destId="{340FFF7A-0DAE-49E6-B71E-18D4CFAE404B}" srcOrd="0" destOrd="0" presId="urn:microsoft.com/office/officeart/2005/8/layout/list1"/>
    <dgm:cxn modelId="{A0CF8A83-2337-4748-A085-C088541F0F99}" type="presParOf" srcId="{E74061BF-52ED-4D52-8835-E28091EAFA1A}" destId="{CB46668D-DF19-4DD1-B1C3-3F2EFDB86FAF}" srcOrd="1" destOrd="0" presId="urn:microsoft.com/office/officeart/2005/8/layout/list1"/>
    <dgm:cxn modelId="{E83BA177-2AE7-4BD7-8E43-08D0B8F1841E}" type="presParOf" srcId="{8658DBF7-B05E-4BE0-843C-F54E92D0687C}" destId="{FD5E22C5-ED69-4805-883B-276D6B24B579}" srcOrd="13" destOrd="0" presId="urn:microsoft.com/office/officeart/2005/8/layout/list1"/>
    <dgm:cxn modelId="{51DE4E17-0666-4567-9474-C5714B2C7B0E}" type="presParOf" srcId="{8658DBF7-B05E-4BE0-843C-F54E92D0687C}" destId="{C39559E5-1AC5-4781-BAC1-4FED454E5163}" srcOrd="14" destOrd="0" presId="urn:microsoft.com/office/officeart/2005/8/layout/list1"/>
    <dgm:cxn modelId="{0D893D7B-F650-4678-9FF5-B515F1534B63}" type="presParOf" srcId="{8658DBF7-B05E-4BE0-843C-F54E92D0687C}" destId="{6148B1D9-CEED-4850-B047-013EB41E15AA}" srcOrd="15" destOrd="0" presId="urn:microsoft.com/office/officeart/2005/8/layout/list1"/>
    <dgm:cxn modelId="{EC21A6F1-D3FA-4323-861D-39FC763B2358}" type="presParOf" srcId="{8658DBF7-B05E-4BE0-843C-F54E92D0687C}" destId="{DADC34EB-CB76-48E3-828B-F95DCC74E165}" srcOrd="16" destOrd="0" presId="urn:microsoft.com/office/officeart/2005/8/layout/list1"/>
    <dgm:cxn modelId="{88248F43-FF70-4270-99B3-A36E6EAFB112}" type="presParOf" srcId="{DADC34EB-CB76-48E3-828B-F95DCC74E165}" destId="{21901FE4-E166-4C10-BFE7-FEDBB7C71CEA}" srcOrd="0" destOrd="0" presId="urn:microsoft.com/office/officeart/2005/8/layout/list1"/>
    <dgm:cxn modelId="{B3E45C68-29B9-4B45-8FE8-1D204DE2599F}" type="presParOf" srcId="{DADC34EB-CB76-48E3-828B-F95DCC74E165}" destId="{8973CC87-AFED-470C-A17B-344FC7535A40}" srcOrd="1" destOrd="0" presId="urn:microsoft.com/office/officeart/2005/8/layout/list1"/>
    <dgm:cxn modelId="{5F527C3B-875D-467F-ABED-8E2152D851A8}" type="presParOf" srcId="{8658DBF7-B05E-4BE0-843C-F54E92D0687C}" destId="{AA1D65B1-1F6F-4078-8C82-2710F1694196}" srcOrd="17" destOrd="0" presId="urn:microsoft.com/office/officeart/2005/8/layout/list1"/>
    <dgm:cxn modelId="{915FCC26-562C-47ED-83FC-0D4B63A2BB56}" type="presParOf" srcId="{8658DBF7-B05E-4BE0-843C-F54E92D0687C}" destId="{83BAC6C1-31B6-48B9-B9AB-200381D0D60F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ED6D6A4-B5E6-4C7E-81C2-68600D7B94CC}" type="doc">
      <dgm:prSet loTypeId="urn:microsoft.com/office/officeart/2009/3/layout/OpposingIdea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99184FCE-E52B-4696-ABFB-E1C43D98BCC2}">
      <dgm:prSet phldrT="[Metin]"/>
      <dgm:spPr/>
      <dgm:t>
        <a:bodyPr/>
        <a:lstStyle/>
        <a:p>
          <a:r>
            <a:rPr lang="tr-TR" dirty="0"/>
            <a:t>TAVAN PUAN</a:t>
          </a:r>
        </a:p>
      </dgm:t>
    </dgm:pt>
    <dgm:pt modelId="{14D91713-22C8-4119-934E-A69D9BE12702}" type="parTrans" cxnId="{D0EEF72F-A4E5-487F-81A8-573B95BC47C6}">
      <dgm:prSet/>
      <dgm:spPr/>
      <dgm:t>
        <a:bodyPr/>
        <a:lstStyle/>
        <a:p>
          <a:endParaRPr lang="tr-TR"/>
        </a:p>
      </dgm:t>
    </dgm:pt>
    <dgm:pt modelId="{0B9F9534-1C30-419E-BF5B-3DBA881142F3}" type="sibTrans" cxnId="{D0EEF72F-A4E5-487F-81A8-573B95BC47C6}">
      <dgm:prSet/>
      <dgm:spPr/>
      <dgm:t>
        <a:bodyPr/>
        <a:lstStyle/>
        <a:p>
          <a:endParaRPr lang="tr-TR"/>
        </a:p>
      </dgm:t>
    </dgm:pt>
    <dgm:pt modelId="{19E247A5-F935-48F4-B2B3-96A0AB7902D8}">
      <dgm:prSet phldrT="[Metin]"/>
      <dgm:spPr/>
      <dgm:t>
        <a:bodyPr/>
        <a:lstStyle/>
        <a:p>
          <a:pPr>
            <a:buClrTx/>
            <a:buSzTx/>
            <a:buNone/>
          </a:pPr>
          <a:r>
            <a:rPr lang="en-US" b="0" i="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</a:rPr>
            <a:t>325.25</a:t>
          </a:r>
          <a:endParaRPr lang="tr-TR" b="0" i="0" u="none" strike="noStrike" dirty="0">
            <a:solidFill>
              <a:schemeClr val="bg1"/>
            </a:solidFill>
            <a:effectLst/>
            <a:latin typeface="Calibri" panose="020F0502020204030204" pitchFamily="34" charset="0"/>
          </a:endParaRPr>
        </a:p>
        <a:p>
          <a:pPr>
            <a:buClrTx/>
            <a:buSzTx/>
            <a:buNone/>
          </a:pPr>
          <a:endParaRPr lang="tr-TR" dirty="0"/>
        </a:p>
      </dgm:t>
    </dgm:pt>
    <dgm:pt modelId="{48D98822-0DFF-47EC-9690-A0A97CAC3C11}" type="parTrans" cxnId="{3CFCED42-E1A6-4E81-8612-7C847A9A3D14}">
      <dgm:prSet/>
      <dgm:spPr/>
      <dgm:t>
        <a:bodyPr/>
        <a:lstStyle/>
        <a:p>
          <a:endParaRPr lang="tr-TR"/>
        </a:p>
      </dgm:t>
    </dgm:pt>
    <dgm:pt modelId="{F3F65E1B-89B0-4AAC-8127-83BE8009D079}" type="sibTrans" cxnId="{3CFCED42-E1A6-4E81-8612-7C847A9A3D14}">
      <dgm:prSet/>
      <dgm:spPr/>
      <dgm:t>
        <a:bodyPr/>
        <a:lstStyle/>
        <a:p>
          <a:endParaRPr lang="tr-TR"/>
        </a:p>
      </dgm:t>
    </dgm:pt>
    <dgm:pt modelId="{1F48E6F8-61E4-48DA-956F-1D30EC33A6F6}">
      <dgm:prSet phldrT="[Metin]"/>
      <dgm:spPr/>
      <dgm:t>
        <a:bodyPr/>
        <a:lstStyle/>
        <a:p>
          <a:r>
            <a:rPr lang="tr-TR" dirty="0"/>
            <a:t>TABAN PUAN</a:t>
          </a:r>
        </a:p>
      </dgm:t>
    </dgm:pt>
    <dgm:pt modelId="{A4102D39-FC0E-433A-A819-E5C22A375B5B}" type="parTrans" cxnId="{5D3FB79D-21F7-4386-8E8E-1446D006477B}">
      <dgm:prSet/>
      <dgm:spPr/>
      <dgm:t>
        <a:bodyPr/>
        <a:lstStyle/>
        <a:p>
          <a:endParaRPr lang="tr-TR"/>
        </a:p>
      </dgm:t>
    </dgm:pt>
    <dgm:pt modelId="{05E27563-A840-4514-9433-8DD3FA59DAB0}" type="sibTrans" cxnId="{5D3FB79D-21F7-4386-8E8E-1446D006477B}">
      <dgm:prSet/>
      <dgm:spPr/>
      <dgm:t>
        <a:bodyPr/>
        <a:lstStyle/>
        <a:p>
          <a:endParaRPr lang="tr-TR"/>
        </a:p>
      </dgm:t>
    </dgm:pt>
    <dgm:pt modelId="{11476E36-EBEB-47FB-ABD7-4BB1BB756D9D}">
      <dgm:prSet phldrT="[Metin]"/>
      <dgm:spPr/>
      <dgm:t>
        <a:bodyPr/>
        <a:lstStyle/>
        <a:p>
          <a:r>
            <a:rPr lang="tr-TR" dirty="0">
              <a:solidFill>
                <a:srgbClr val="FF0000"/>
              </a:solidFill>
            </a:rPr>
            <a:t>277.65</a:t>
          </a:r>
        </a:p>
      </dgm:t>
    </dgm:pt>
    <dgm:pt modelId="{9CEB8CF0-C9C7-4C30-9A10-33A54BF1433F}" type="parTrans" cxnId="{71A34950-1D31-49C4-B816-8C4046706ADF}">
      <dgm:prSet/>
      <dgm:spPr/>
      <dgm:t>
        <a:bodyPr/>
        <a:lstStyle/>
        <a:p>
          <a:endParaRPr lang="tr-TR"/>
        </a:p>
      </dgm:t>
    </dgm:pt>
    <dgm:pt modelId="{58009825-B198-4069-BBBF-80AE7095F3FD}" type="sibTrans" cxnId="{71A34950-1D31-49C4-B816-8C4046706ADF}">
      <dgm:prSet/>
      <dgm:spPr/>
      <dgm:t>
        <a:bodyPr/>
        <a:lstStyle/>
        <a:p>
          <a:endParaRPr lang="tr-TR"/>
        </a:p>
      </dgm:t>
    </dgm:pt>
    <dgm:pt modelId="{490B317E-FE1D-42FC-A80F-60D550E86B37}">
      <dgm:prSet phldrT="[Metin]"/>
      <dgm:spPr/>
      <dgm:t>
        <a:bodyPr/>
        <a:lstStyle/>
        <a:p>
          <a:r>
            <a:rPr lang="en-US" b="0" i="0" u="none" dirty="0">
              <a:highlight>
                <a:srgbClr val="00FF00"/>
              </a:highlight>
            </a:rPr>
            <a:t>262</a:t>
          </a:r>
          <a:r>
            <a:rPr lang="tr-TR" b="0" i="0" u="none" dirty="0">
              <a:highlight>
                <a:srgbClr val="00FF00"/>
              </a:highlight>
            </a:rPr>
            <a:t>.</a:t>
          </a:r>
          <a:r>
            <a:rPr lang="en-US" b="0" i="0" u="none" dirty="0">
              <a:highlight>
                <a:srgbClr val="00FF00"/>
              </a:highlight>
            </a:rPr>
            <a:t>623</a:t>
          </a:r>
          <a:endParaRPr lang="tr-TR" dirty="0">
            <a:highlight>
              <a:srgbClr val="00FF00"/>
            </a:highlight>
          </a:endParaRPr>
        </a:p>
      </dgm:t>
    </dgm:pt>
    <dgm:pt modelId="{74B65D40-A251-4485-8932-93B7DD46C4C4}" type="parTrans" cxnId="{9EA50522-E480-40B2-A813-BD32A2E82289}">
      <dgm:prSet/>
      <dgm:spPr/>
      <dgm:t>
        <a:bodyPr/>
        <a:lstStyle/>
        <a:p>
          <a:endParaRPr lang="tr-TR"/>
        </a:p>
      </dgm:t>
    </dgm:pt>
    <dgm:pt modelId="{1020D173-A802-4E50-91F4-5AE1D2AA81AD}" type="sibTrans" cxnId="{9EA50522-E480-40B2-A813-BD32A2E82289}">
      <dgm:prSet/>
      <dgm:spPr/>
      <dgm:t>
        <a:bodyPr/>
        <a:lstStyle/>
        <a:p>
          <a:endParaRPr lang="tr-TR"/>
        </a:p>
      </dgm:t>
    </dgm:pt>
    <dgm:pt modelId="{7156450B-7ECD-4D5A-AC30-20AB94028421}">
      <dgm:prSet phldrT="[Metin]"/>
      <dgm:spPr/>
      <dgm:t>
        <a:bodyPr/>
        <a:lstStyle/>
        <a:p>
          <a:r>
            <a:rPr lang="en-US" b="0" i="0" u="none" dirty="0">
              <a:highlight>
                <a:srgbClr val="009E4A"/>
              </a:highlight>
            </a:rPr>
            <a:t>593</a:t>
          </a:r>
          <a:r>
            <a:rPr lang="tr-TR" b="0" i="0" u="none" dirty="0">
              <a:highlight>
                <a:srgbClr val="009E4A"/>
              </a:highlight>
            </a:rPr>
            <a:t>.</a:t>
          </a:r>
          <a:r>
            <a:rPr lang="en-US" b="0" i="0" u="none" dirty="0">
              <a:highlight>
                <a:srgbClr val="009E4A"/>
              </a:highlight>
            </a:rPr>
            <a:t>457</a:t>
          </a:r>
          <a:endParaRPr lang="tr-TR" dirty="0">
            <a:highlight>
              <a:srgbClr val="009E4A"/>
            </a:highlight>
          </a:endParaRPr>
        </a:p>
      </dgm:t>
    </dgm:pt>
    <dgm:pt modelId="{4511EB21-A43A-4D3E-A262-717BB8F00089}" type="parTrans" cxnId="{D1A995EA-3B1F-42A3-BC64-665FED5E2DDF}">
      <dgm:prSet/>
      <dgm:spPr/>
      <dgm:t>
        <a:bodyPr/>
        <a:lstStyle/>
        <a:p>
          <a:endParaRPr lang="tr-TR"/>
        </a:p>
      </dgm:t>
    </dgm:pt>
    <dgm:pt modelId="{16477E0D-6BB5-4449-A3F7-B0221ACD4502}" type="sibTrans" cxnId="{D1A995EA-3B1F-42A3-BC64-665FED5E2DDF}">
      <dgm:prSet/>
      <dgm:spPr/>
      <dgm:t>
        <a:bodyPr/>
        <a:lstStyle/>
        <a:p>
          <a:endParaRPr lang="tr-TR"/>
        </a:p>
      </dgm:t>
    </dgm:pt>
    <dgm:pt modelId="{594FF7DE-0045-4377-82A3-EAF0EA86AC36}">
      <dgm:prSet phldrT="[Metin]"/>
      <dgm:spPr/>
      <dgm:t>
        <a:bodyPr/>
        <a:lstStyle/>
        <a:p>
          <a:r>
            <a:rPr lang="tr-TR" dirty="0">
              <a:solidFill>
                <a:schemeClr val="bg1"/>
              </a:solidFill>
            </a:rPr>
            <a:t>325,25</a:t>
          </a:r>
          <a:r>
            <a:rPr lang="tr-TR" dirty="0"/>
            <a:t> Tavan Puanla Türkiye Sıralaması</a:t>
          </a:r>
        </a:p>
      </dgm:t>
    </dgm:pt>
    <dgm:pt modelId="{608C329D-6B24-425A-A2BD-4F330BA6CC8D}" type="parTrans" cxnId="{F0385062-F8E6-43BC-A8BF-1FA657D0623A}">
      <dgm:prSet/>
      <dgm:spPr/>
      <dgm:t>
        <a:bodyPr/>
        <a:lstStyle/>
        <a:p>
          <a:endParaRPr lang="tr-TR"/>
        </a:p>
      </dgm:t>
    </dgm:pt>
    <dgm:pt modelId="{11DFEEE6-D1C8-402F-890E-1D303D32457B}" type="sibTrans" cxnId="{F0385062-F8E6-43BC-A8BF-1FA657D0623A}">
      <dgm:prSet/>
      <dgm:spPr/>
      <dgm:t>
        <a:bodyPr/>
        <a:lstStyle/>
        <a:p>
          <a:endParaRPr lang="tr-TR"/>
        </a:p>
      </dgm:t>
    </dgm:pt>
    <dgm:pt modelId="{7E9F3A80-1EA6-4DDD-876B-6B3B2F9D9C11}">
      <dgm:prSet phldrT="[Metin]"/>
      <dgm:spPr/>
      <dgm:t>
        <a:bodyPr/>
        <a:lstStyle/>
        <a:p>
          <a:r>
            <a:rPr lang="tr-TR" dirty="0">
              <a:solidFill>
                <a:srgbClr val="FF0000"/>
              </a:solidFill>
            </a:rPr>
            <a:t>277,65</a:t>
          </a:r>
          <a:r>
            <a:rPr lang="tr-TR" dirty="0"/>
            <a:t> Taban Puanla Türkiye Sıralaması</a:t>
          </a:r>
        </a:p>
      </dgm:t>
    </dgm:pt>
    <dgm:pt modelId="{52C709C3-1DED-4BDD-B3AD-D70F5C366715}" type="parTrans" cxnId="{C6E05459-FBAB-4EF3-A70E-78889085946E}">
      <dgm:prSet/>
      <dgm:spPr/>
      <dgm:t>
        <a:bodyPr/>
        <a:lstStyle/>
        <a:p>
          <a:endParaRPr lang="tr-TR"/>
        </a:p>
      </dgm:t>
    </dgm:pt>
    <dgm:pt modelId="{03182E99-D936-435D-9157-45D16C17AFA6}" type="sibTrans" cxnId="{C6E05459-FBAB-4EF3-A70E-78889085946E}">
      <dgm:prSet/>
      <dgm:spPr/>
      <dgm:t>
        <a:bodyPr/>
        <a:lstStyle/>
        <a:p>
          <a:endParaRPr lang="tr-TR"/>
        </a:p>
      </dgm:t>
    </dgm:pt>
    <dgm:pt modelId="{42D59ABD-2338-4E8E-BE9B-32967BDAF901}">
      <dgm:prSet phldrT="[Metin]"/>
      <dgm:spPr/>
      <dgm:t>
        <a:bodyPr/>
        <a:lstStyle/>
        <a:p>
          <a:endParaRPr lang="tr-TR" dirty="0">
            <a:solidFill>
              <a:sysClr val="windowText" lastClr="000000"/>
            </a:solidFill>
          </a:endParaRPr>
        </a:p>
      </dgm:t>
    </dgm:pt>
    <dgm:pt modelId="{D5D78504-7507-4DA4-B3D1-697C8421C038}" type="parTrans" cxnId="{BFDDA162-CA2F-4BFC-BAAA-E38BA639AEAE}">
      <dgm:prSet/>
      <dgm:spPr/>
      <dgm:t>
        <a:bodyPr/>
        <a:lstStyle/>
        <a:p>
          <a:endParaRPr lang="tr-TR"/>
        </a:p>
      </dgm:t>
    </dgm:pt>
    <dgm:pt modelId="{35E30064-6A4C-4898-B320-0BBC9E271585}" type="sibTrans" cxnId="{BFDDA162-CA2F-4BFC-BAAA-E38BA639AEAE}">
      <dgm:prSet/>
      <dgm:spPr/>
      <dgm:t>
        <a:bodyPr/>
        <a:lstStyle/>
        <a:p>
          <a:endParaRPr lang="tr-TR"/>
        </a:p>
      </dgm:t>
    </dgm:pt>
    <dgm:pt modelId="{AE00AE45-A081-4954-8CCC-6D69A5E1CC2F}">
      <dgm:prSet phldrT="[Metin]"/>
      <dgm:spPr/>
      <dgm:t>
        <a:bodyPr/>
        <a:lstStyle/>
        <a:p>
          <a:pPr>
            <a:buClrTx/>
            <a:buSzTx/>
            <a:buNone/>
          </a:pPr>
          <a:endParaRPr lang="tr-TR" dirty="0"/>
        </a:p>
      </dgm:t>
    </dgm:pt>
    <dgm:pt modelId="{BAEDAF12-097A-41D3-8467-3269D98C868F}" type="parTrans" cxnId="{CD69C844-E8C1-4161-A0C9-2C82AC0FBFA4}">
      <dgm:prSet/>
      <dgm:spPr/>
      <dgm:t>
        <a:bodyPr/>
        <a:lstStyle/>
        <a:p>
          <a:endParaRPr lang="tr-TR"/>
        </a:p>
      </dgm:t>
    </dgm:pt>
    <dgm:pt modelId="{CC77D1EF-320C-4376-A107-E360E690EA58}" type="sibTrans" cxnId="{CD69C844-E8C1-4161-A0C9-2C82AC0FBFA4}">
      <dgm:prSet/>
      <dgm:spPr/>
      <dgm:t>
        <a:bodyPr/>
        <a:lstStyle/>
        <a:p>
          <a:endParaRPr lang="tr-TR"/>
        </a:p>
      </dgm:t>
    </dgm:pt>
    <dgm:pt modelId="{2BEEC74D-4A53-46E0-A1B6-161375944902}">
      <dgm:prSet phldrT="[Metin]"/>
      <dgm:spPr/>
      <dgm:t>
        <a:bodyPr/>
        <a:lstStyle/>
        <a:p>
          <a:endParaRPr lang="tr-TR" dirty="0">
            <a:solidFill>
              <a:sysClr val="windowText" lastClr="000000"/>
            </a:solidFill>
          </a:endParaRPr>
        </a:p>
      </dgm:t>
    </dgm:pt>
    <dgm:pt modelId="{B3C75D2A-AB83-4735-9005-58987B822F73}" type="parTrans" cxnId="{D96C2CD6-74C9-486F-8FB5-D6AB758383BB}">
      <dgm:prSet/>
      <dgm:spPr/>
      <dgm:t>
        <a:bodyPr/>
        <a:lstStyle/>
        <a:p>
          <a:endParaRPr lang="tr-TR"/>
        </a:p>
      </dgm:t>
    </dgm:pt>
    <dgm:pt modelId="{BE091FF3-EC95-4D61-B00C-98E9BF936268}" type="sibTrans" cxnId="{D96C2CD6-74C9-486F-8FB5-D6AB758383BB}">
      <dgm:prSet/>
      <dgm:spPr/>
      <dgm:t>
        <a:bodyPr/>
        <a:lstStyle/>
        <a:p>
          <a:endParaRPr lang="tr-TR"/>
        </a:p>
      </dgm:t>
    </dgm:pt>
    <dgm:pt modelId="{7E51D88F-16E4-4451-A1AF-98E7F3DDC7B3}" type="pres">
      <dgm:prSet presAssocID="{DED6D6A4-B5E6-4C7E-81C2-68600D7B94CC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</dgm:pt>
    <dgm:pt modelId="{144440B1-E140-4B54-BFB8-5DD3910A2188}" type="pres">
      <dgm:prSet presAssocID="{DED6D6A4-B5E6-4C7E-81C2-68600D7B94CC}" presName="Background" presStyleLbl="node1" presStyleIdx="0" presStyleCnt="1" custLinFactNeighborX="52" custLinFactNeighborY="13400"/>
      <dgm:spPr/>
    </dgm:pt>
    <dgm:pt modelId="{5A4E39CC-3F52-429B-8043-17B4829F30E3}" type="pres">
      <dgm:prSet presAssocID="{DED6D6A4-B5E6-4C7E-81C2-68600D7B94CC}" presName="Divider" presStyleLbl="callout" presStyleIdx="0" presStyleCnt="1" custLinFactX="4007650" custLinFactNeighborX="4100000" custLinFactNeighborY="16313"/>
      <dgm:spPr/>
    </dgm:pt>
    <dgm:pt modelId="{2F53AF24-6E44-4F15-BE62-8A00D5449B03}" type="pres">
      <dgm:prSet presAssocID="{DED6D6A4-B5E6-4C7E-81C2-68600D7B94CC}" presName="ChildText1" presStyleLbl="revTx" presStyleIdx="0" presStyleCnt="0" custLinFactNeighborX="13575" custLinFactNeighborY="16115">
        <dgm:presLayoutVars>
          <dgm:chMax val="0"/>
          <dgm:chPref val="0"/>
          <dgm:bulletEnabled val="1"/>
        </dgm:presLayoutVars>
      </dgm:prSet>
      <dgm:spPr/>
    </dgm:pt>
    <dgm:pt modelId="{D6CCD1C1-E0ED-42D4-9E31-575FBDD4CB57}" type="pres">
      <dgm:prSet presAssocID="{DED6D6A4-B5E6-4C7E-81C2-68600D7B94CC}" presName="ChildText2" presStyleLbl="revTx" presStyleIdx="0" presStyleCnt="0" custLinFactNeighborX="2715" custLinFactNeighborY="15792">
        <dgm:presLayoutVars>
          <dgm:chMax val="0"/>
          <dgm:chPref val="0"/>
          <dgm:bulletEnabled val="1"/>
        </dgm:presLayoutVars>
      </dgm:prSet>
      <dgm:spPr/>
    </dgm:pt>
    <dgm:pt modelId="{29113526-7621-4703-A2E8-3E2AD97BABE7}" type="pres">
      <dgm:prSet presAssocID="{DED6D6A4-B5E6-4C7E-81C2-68600D7B94CC}" presName="ParentText1" presStyleLbl="revTx" presStyleIdx="0" presStyleCnt="0">
        <dgm:presLayoutVars>
          <dgm:chMax val="1"/>
          <dgm:chPref val="1"/>
        </dgm:presLayoutVars>
      </dgm:prSet>
      <dgm:spPr/>
    </dgm:pt>
    <dgm:pt modelId="{55A6CE42-0B3C-4E1E-9734-ADC10DEFDFE2}" type="pres">
      <dgm:prSet presAssocID="{DED6D6A4-B5E6-4C7E-81C2-68600D7B94CC}" presName="ParentShape1" presStyleLbl="alignImgPlace1" presStyleIdx="0" presStyleCnt="2">
        <dgm:presLayoutVars/>
      </dgm:prSet>
      <dgm:spPr/>
    </dgm:pt>
    <dgm:pt modelId="{AD697A1E-F05B-4C96-84C1-AC123B6F3813}" type="pres">
      <dgm:prSet presAssocID="{DED6D6A4-B5E6-4C7E-81C2-68600D7B94CC}" presName="ParentText2" presStyleLbl="revTx" presStyleIdx="0" presStyleCnt="0">
        <dgm:presLayoutVars>
          <dgm:chMax val="1"/>
          <dgm:chPref val="1"/>
        </dgm:presLayoutVars>
      </dgm:prSet>
      <dgm:spPr/>
    </dgm:pt>
    <dgm:pt modelId="{15AC467B-FC8C-41D0-A57D-BD2B04643F56}" type="pres">
      <dgm:prSet presAssocID="{DED6D6A4-B5E6-4C7E-81C2-68600D7B94CC}" presName="ParentShape2" presStyleLbl="alignImgPlace1" presStyleIdx="1" presStyleCnt="2" custLinFactNeighborX="0" custLinFactNeighborY="-48129">
        <dgm:presLayoutVars/>
      </dgm:prSet>
      <dgm:spPr/>
    </dgm:pt>
  </dgm:ptLst>
  <dgm:cxnLst>
    <dgm:cxn modelId="{99561705-75F6-43B6-9697-43B59824F544}" type="presOf" srcId="{11476E36-EBEB-47FB-ABD7-4BB1BB756D9D}" destId="{D6CCD1C1-E0ED-42D4-9E31-575FBDD4CB57}" srcOrd="0" destOrd="0" presId="urn:microsoft.com/office/officeart/2009/3/layout/OpposingIdeas"/>
    <dgm:cxn modelId="{9EA50522-E480-40B2-A813-BD32A2E82289}" srcId="{99184FCE-E52B-4696-ABFB-E1C43D98BCC2}" destId="{490B317E-FE1D-42FC-A80F-60D550E86B37}" srcOrd="3" destOrd="0" parTransId="{74B65D40-A251-4485-8932-93B7DD46C4C4}" sibTransId="{1020D173-A802-4E50-91F4-5AE1D2AA81AD}"/>
    <dgm:cxn modelId="{C42CBB28-1482-4F0C-BCED-B014D1AC2DF6}" type="presOf" srcId="{1F48E6F8-61E4-48DA-956F-1D30EC33A6F6}" destId="{AD697A1E-F05B-4C96-84C1-AC123B6F3813}" srcOrd="0" destOrd="0" presId="urn:microsoft.com/office/officeart/2009/3/layout/OpposingIdeas"/>
    <dgm:cxn modelId="{D0EEF72F-A4E5-487F-81A8-573B95BC47C6}" srcId="{DED6D6A4-B5E6-4C7E-81C2-68600D7B94CC}" destId="{99184FCE-E52B-4696-ABFB-E1C43D98BCC2}" srcOrd="0" destOrd="0" parTransId="{14D91713-22C8-4119-934E-A69D9BE12702}" sibTransId="{0B9F9534-1C30-419E-BF5B-3DBA881142F3}"/>
    <dgm:cxn modelId="{9026363E-951A-49CD-BA6A-8F12EDC631E8}" type="presOf" srcId="{DED6D6A4-B5E6-4C7E-81C2-68600D7B94CC}" destId="{7E51D88F-16E4-4451-A1AF-98E7F3DDC7B3}" srcOrd="0" destOrd="0" presId="urn:microsoft.com/office/officeart/2009/3/layout/OpposingIdeas"/>
    <dgm:cxn modelId="{F0385062-F8E6-43BC-A8BF-1FA657D0623A}" srcId="{99184FCE-E52B-4696-ABFB-E1C43D98BCC2}" destId="{594FF7DE-0045-4377-82A3-EAF0EA86AC36}" srcOrd="2" destOrd="0" parTransId="{608C329D-6B24-425A-A2BD-4F330BA6CC8D}" sibTransId="{11DFEEE6-D1C8-402F-890E-1D303D32457B}"/>
    <dgm:cxn modelId="{12FB7842-26B7-4E17-AECC-787D821A3ED9}" type="presOf" srcId="{99184FCE-E52B-4696-ABFB-E1C43D98BCC2}" destId="{55A6CE42-0B3C-4E1E-9734-ADC10DEFDFE2}" srcOrd="1" destOrd="0" presId="urn:microsoft.com/office/officeart/2009/3/layout/OpposingIdeas"/>
    <dgm:cxn modelId="{BFDDA162-CA2F-4BFC-BAAA-E38BA639AEAE}" srcId="{1F48E6F8-61E4-48DA-956F-1D30EC33A6F6}" destId="{42D59ABD-2338-4E8E-BE9B-32967BDAF901}" srcOrd="2" destOrd="0" parTransId="{D5D78504-7507-4DA4-B3D1-697C8421C038}" sibTransId="{35E30064-6A4C-4898-B320-0BBC9E271585}"/>
    <dgm:cxn modelId="{3CFCED42-E1A6-4E81-8612-7C847A9A3D14}" srcId="{99184FCE-E52B-4696-ABFB-E1C43D98BCC2}" destId="{19E247A5-F935-48F4-B2B3-96A0AB7902D8}" srcOrd="0" destOrd="0" parTransId="{48D98822-0DFF-47EC-9690-A0A97CAC3C11}" sibTransId="{F3F65E1B-89B0-4AAC-8127-83BE8009D079}"/>
    <dgm:cxn modelId="{CD69C844-E8C1-4161-A0C9-2C82AC0FBFA4}" srcId="{99184FCE-E52B-4696-ABFB-E1C43D98BCC2}" destId="{AE00AE45-A081-4954-8CCC-6D69A5E1CC2F}" srcOrd="1" destOrd="0" parTransId="{BAEDAF12-097A-41D3-8467-3269D98C868F}" sibTransId="{CC77D1EF-320C-4376-A107-E360E690EA58}"/>
    <dgm:cxn modelId="{E0472A4B-F0BC-43E3-8F18-A294097A17ED}" type="presOf" srcId="{490B317E-FE1D-42FC-A80F-60D550E86B37}" destId="{2F53AF24-6E44-4F15-BE62-8A00D5449B03}" srcOrd="0" destOrd="3" presId="urn:microsoft.com/office/officeart/2009/3/layout/OpposingIdeas"/>
    <dgm:cxn modelId="{71A34950-1D31-49C4-B816-8C4046706ADF}" srcId="{1F48E6F8-61E4-48DA-956F-1D30EC33A6F6}" destId="{11476E36-EBEB-47FB-ABD7-4BB1BB756D9D}" srcOrd="0" destOrd="0" parTransId="{9CEB8CF0-C9C7-4C30-9A10-33A54BF1433F}" sibTransId="{58009825-B198-4069-BBBF-80AE7095F3FD}"/>
    <dgm:cxn modelId="{C6E05459-FBAB-4EF3-A70E-78889085946E}" srcId="{1F48E6F8-61E4-48DA-956F-1D30EC33A6F6}" destId="{7E9F3A80-1EA6-4DDD-876B-6B3B2F9D9C11}" srcOrd="3" destOrd="0" parTransId="{52C709C3-1DED-4BDD-B3AD-D70F5C366715}" sibTransId="{03182E99-D936-435D-9157-45D16C17AFA6}"/>
    <dgm:cxn modelId="{4024515A-7B38-4999-8488-B1FF1B0C938A}" type="presOf" srcId="{2BEEC74D-4A53-46E0-A1B6-161375944902}" destId="{D6CCD1C1-E0ED-42D4-9E31-575FBDD4CB57}" srcOrd="0" destOrd="1" presId="urn:microsoft.com/office/officeart/2009/3/layout/OpposingIdeas"/>
    <dgm:cxn modelId="{3DD2E88B-AB06-4903-AD6C-8F41C9D98E01}" type="presOf" srcId="{99184FCE-E52B-4696-ABFB-E1C43D98BCC2}" destId="{29113526-7621-4703-A2E8-3E2AD97BABE7}" srcOrd="0" destOrd="0" presId="urn:microsoft.com/office/officeart/2009/3/layout/OpposingIdeas"/>
    <dgm:cxn modelId="{30C1B490-D161-4ADE-901E-A1BD99ACF064}" type="presOf" srcId="{1F48E6F8-61E4-48DA-956F-1D30EC33A6F6}" destId="{15AC467B-FC8C-41D0-A57D-BD2B04643F56}" srcOrd="1" destOrd="0" presId="urn:microsoft.com/office/officeart/2009/3/layout/OpposingIdeas"/>
    <dgm:cxn modelId="{5D3FB79D-21F7-4386-8E8E-1446D006477B}" srcId="{DED6D6A4-B5E6-4C7E-81C2-68600D7B94CC}" destId="{1F48E6F8-61E4-48DA-956F-1D30EC33A6F6}" srcOrd="1" destOrd="0" parTransId="{A4102D39-FC0E-433A-A819-E5C22A375B5B}" sibTransId="{05E27563-A840-4514-9433-8DD3FA59DAB0}"/>
    <dgm:cxn modelId="{0E634FA2-9263-4E28-9F50-AE03CDAA8755}" type="presOf" srcId="{42D59ABD-2338-4E8E-BE9B-32967BDAF901}" destId="{D6CCD1C1-E0ED-42D4-9E31-575FBDD4CB57}" srcOrd="0" destOrd="2" presId="urn:microsoft.com/office/officeart/2009/3/layout/OpposingIdeas"/>
    <dgm:cxn modelId="{606079B0-6381-4D48-B415-4D86948A481C}" type="presOf" srcId="{19E247A5-F935-48F4-B2B3-96A0AB7902D8}" destId="{2F53AF24-6E44-4F15-BE62-8A00D5449B03}" srcOrd="0" destOrd="0" presId="urn:microsoft.com/office/officeart/2009/3/layout/OpposingIdeas"/>
    <dgm:cxn modelId="{32B707BD-AE58-4589-9D55-24C44A422F5E}" type="presOf" srcId="{7156450B-7ECD-4D5A-AC30-20AB94028421}" destId="{D6CCD1C1-E0ED-42D4-9E31-575FBDD4CB57}" srcOrd="0" destOrd="4" presId="urn:microsoft.com/office/officeart/2009/3/layout/OpposingIdeas"/>
    <dgm:cxn modelId="{D96C2CD6-74C9-486F-8FB5-D6AB758383BB}" srcId="{1F48E6F8-61E4-48DA-956F-1D30EC33A6F6}" destId="{2BEEC74D-4A53-46E0-A1B6-161375944902}" srcOrd="1" destOrd="0" parTransId="{B3C75D2A-AB83-4735-9005-58987B822F73}" sibTransId="{BE091FF3-EC95-4D61-B00C-98E9BF936268}"/>
    <dgm:cxn modelId="{CEE8DADF-4758-4B66-8987-A6C2BA5BBAB3}" type="presOf" srcId="{AE00AE45-A081-4954-8CCC-6D69A5E1CC2F}" destId="{2F53AF24-6E44-4F15-BE62-8A00D5449B03}" srcOrd="0" destOrd="1" presId="urn:microsoft.com/office/officeart/2009/3/layout/OpposingIdeas"/>
    <dgm:cxn modelId="{3FA783E0-E929-4FAE-A71E-E3EE2734FD2F}" type="presOf" srcId="{594FF7DE-0045-4377-82A3-EAF0EA86AC36}" destId="{2F53AF24-6E44-4F15-BE62-8A00D5449B03}" srcOrd="0" destOrd="2" presId="urn:microsoft.com/office/officeart/2009/3/layout/OpposingIdeas"/>
    <dgm:cxn modelId="{6680B8E3-D34B-4E4C-91C7-18F40ECDBA45}" type="presOf" srcId="{7E9F3A80-1EA6-4DDD-876B-6B3B2F9D9C11}" destId="{D6CCD1C1-E0ED-42D4-9E31-575FBDD4CB57}" srcOrd="0" destOrd="3" presId="urn:microsoft.com/office/officeart/2009/3/layout/OpposingIdeas"/>
    <dgm:cxn modelId="{D1A995EA-3B1F-42A3-BC64-665FED5E2DDF}" srcId="{1F48E6F8-61E4-48DA-956F-1D30EC33A6F6}" destId="{7156450B-7ECD-4D5A-AC30-20AB94028421}" srcOrd="4" destOrd="0" parTransId="{4511EB21-A43A-4D3E-A262-717BB8F00089}" sibTransId="{16477E0D-6BB5-4449-A3F7-B0221ACD4502}"/>
    <dgm:cxn modelId="{3CA56AA6-A5AE-4DF3-8B06-0690F102EF3E}" type="presParOf" srcId="{7E51D88F-16E4-4451-A1AF-98E7F3DDC7B3}" destId="{144440B1-E140-4B54-BFB8-5DD3910A2188}" srcOrd="0" destOrd="0" presId="urn:microsoft.com/office/officeart/2009/3/layout/OpposingIdeas"/>
    <dgm:cxn modelId="{12A5D7D8-7242-4CC1-9ECF-05FEBC18A768}" type="presParOf" srcId="{7E51D88F-16E4-4451-A1AF-98E7F3DDC7B3}" destId="{5A4E39CC-3F52-429B-8043-17B4829F30E3}" srcOrd="1" destOrd="0" presId="urn:microsoft.com/office/officeart/2009/3/layout/OpposingIdeas"/>
    <dgm:cxn modelId="{0A34C0C0-F2EF-4B14-B962-0C14D02AC53D}" type="presParOf" srcId="{7E51D88F-16E4-4451-A1AF-98E7F3DDC7B3}" destId="{2F53AF24-6E44-4F15-BE62-8A00D5449B03}" srcOrd="2" destOrd="0" presId="urn:microsoft.com/office/officeart/2009/3/layout/OpposingIdeas"/>
    <dgm:cxn modelId="{2E33522D-2C27-4848-AD18-81441ED10D93}" type="presParOf" srcId="{7E51D88F-16E4-4451-A1AF-98E7F3DDC7B3}" destId="{D6CCD1C1-E0ED-42D4-9E31-575FBDD4CB57}" srcOrd="3" destOrd="0" presId="urn:microsoft.com/office/officeart/2009/3/layout/OpposingIdeas"/>
    <dgm:cxn modelId="{19C2A8FB-9978-4098-B9DE-E0F1C5C85BDC}" type="presParOf" srcId="{7E51D88F-16E4-4451-A1AF-98E7F3DDC7B3}" destId="{29113526-7621-4703-A2E8-3E2AD97BABE7}" srcOrd="4" destOrd="0" presId="urn:microsoft.com/office/officeart/2009/3/layout/OpposingIdeas"/>
    <dgm:cxn modelId="{268C40F8-C0FB-42BF-8262-BE0498D98C55}" type="presParOf" srcId="{7E51D88F-16E4-4451-A1AF-98E7F3DDC7B3}" destId="{55A6CE42-0B3C-4E1E-9734-ADC10DEFDFE2}" srcOrd="5" destOrd="0" presId="urn:microsoft.com/office/officeart/2009/3/layout/OpposingIdeas"/>
    <dgm:cxn modelId="{69314BDB-35A6-40E8-9F6E-48B847A8AFE5}" type="presParOf" srcId="{7E51D88F-16E4-4451-A1AF-98E7F3DDC7B3}" destId="{AD697A1E-F05B-4C96-84C1-AC123B6F3813}" srcOrd="6" destOrd="0" presId="urn:microsoft.com/office/officeart/2009/3/layout/OpposingIdeas"/>
    <dgm:cxn modelId="{E6ACC5E0-39C5-4DE6-9F1F-CA4B57E576AC}" type="presParOf" srcId="{7E51D88F-16E4-4451-A1AF-98E7F3DDC7B3}" destId="{15AC467B-FC8C-41D0-A57D-BD2B04643F56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31B5E84-E8CC-4E3F-982D-02E0C8E1292E}" type="doc">
      <dgm:prSet loTypeId="urn:microsoft.com/office/officeart/2009/layout/ReverseList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F613DD4-0ADF-4FD7-8620-FEA1D61ED858}">
      <dgm:prSet phldrT="[Metin]" custT="1"/>
      <dgm:spPr/>
      <dgm:t>
        <a:bodyPr/>
        <a:lstStyle/>
        <a:p>
          <a:r>
            <a:rPr lang="tr-TR" sz="1600" dirty="0"/>
            <a:t>TERCİH EDEN ÖĞRENCİ SAYISI</a:t>
          </a:r>
        </a:p>
      </dgm:t>
    </dgm:pt>
    <dgm:pt modelId="{83C2E85C-DBAA-4799-9BF9-226EAA0BC4AD}" type="parTrans" cxnId="{6FDEFA74-5091-4E77-9A67-1762EB694413}">
      <dgm:prSet/>
      <dgm:spPr/>
      <dgm:t>
        <a:bodyPr/>
        <a:lstStyle/>
        <a:p>
          <a:endParaRPr lang="tr-TR"/>
        </a:p>
      </dgm:t>
    </dgm:pt>
    <dgm:pt modelId="{6A50B816-5283-4C89-A08E-F6F303F5FA02}" type="sibTrans" cxnId="{6FDEFA74-5091-4E77-9A67-1762EB694413}">
      <dgm:prSet/>
      <dgm:spPr/>
      <dgm:t>
        <a:bodyPr/>
        <a:lstStyle/>
        <a:p>
          <a:endParaRPr lang="tr-TR"/>
        </a:p>
      </dgm:t>
    </dgm:pt>
    <dgm:pt modelId="{37AAB4DB-DEA8-4DB8-B830-49C4502137B8}">
      <dgm:prSet phldrT="[Metin]" custT="1"/>
      <dgm:spPr/>
      <dgm:t>
        <a:bodyPr/>
        <a:lstStyle/>
        <a:p>
          <a:r>
            <a:rPr lang="tr-TR" sz="1800" dirty="0"/>
            <a:t>İLK TERCİHİ OLAN ÖĞRENCİ SAYISI</a:t>
          </a:r>
        </a:p>
      </dgm:t>
    </dgm:pt>
    <dgm:pt modelId="{D1A79690-FDA9-4DD7-ACD9-7936FFE5D045}" type="parTrans" cxnId="{911AB4CC-F267-493D-AD93-37D7F9428B50}">
      <dgm:prSet/>
      <dgm:spPr/>
      <dgm:t>
        <a:bodyPr/>
        <a:lstStyle/>
        <a:p>
          <a:endParaRPr lang="tr-TR"/>
        </a:p>
      </dgm:t>
    </dgm:pt>
    <dgm:pt modelId="{BE9A1388-4359-4688-9216-31622A42BDE6}" type="sibTrans" cxnId="{911AB4CC-F267-493D-AD93-37D7F9428B50}">
      <dgm:prSet/>
      <dgm:spPr/>
      <dgm:t>
        <a:bodyPr/>
        <a:lstStyle/>
        <a:p>
          <a:endParaRPr lang="tr-TR"/>
        </a:p>
      </dgm:t>
    </dgm:pt>
    <dgm:pt modelId="{087CDD59-EDDB-4F16-9439-20D44E67A7D4}" type="pres">
      <dgm:prSet presAssocID="{931B5E84-E8CC-4E3F-982D-02E0C8E1292E}" presName="Name0" presStyleCnt="0">
        <dgm:presLayoutVars>
          <dgm:chMax val="2"/>
          <dgm:chPref val="2"/>
          <dgm:animLvl val="lvl"/>
        </dgm:presLayoutVars>
      </dgm:prSet>
      <dgm:spPr/>
    </dgm:pt>
    <dgm:pt modelId="{D9101A4E-76F8-49C9-90C5-CDDA4DEC7B5A}" type="pres">
      <dgm:prSet presAssocID="{931B5E84-E8CC-4E3F-982D-02E0C8E1292E}" presName="LeftText" presStyleLbl="revTx" presStyleIdx="0" presStyleCnt="0">
        <dgm:presLayoutVars>
          <dgm:bulletEnabled val="1"/>
        </dgm:presLayoutVars>
      </dgm:prSet>
      <dgm:spPr/>
    </dgm:pt>
    <dgm:pt modelId="{F21C5C07-1521-4AA7-B8B2-B2FC550285E5}" type="pres">
      <dgm:prSet presAssocID="{931B5E84-E8CC-4E3F-982D-02E0C8E1292E}" presName="LeftNode" presStyleLbl="bgImgPlace1" presStyleIdx="0" presStyleCnt="2">
        <dgm:presLayoutVars>
          <dgm:chMax val="2"/>
          <dgm:chPref val="2"/>
        </dgm:presLayoutVars>
      </dgm:prSet>
      <dgm:spPr/>
    </dgm:pt>
    <dgm:pt modelId="{77EAA76A-419C-45CC-97F5-FB874E838AE9}" type="pres">
      <dgm:prSet presAssocID="{931B5E84-E8CC-4E3F-982D-02E0C8E1292E}" presName="RightText" presStyleLbl="revTx" presStyleIdx="0" presStyleCnt="0">
        <dgm:presLayoutVars>
          <dgm:bulletEnabled val="1"/>
        </dgm:presLayoutVars>
      </dgm:prSet>
      <dgm:spPr/>
    </dgm:pt>
    <dgm:pt modelId="{E50F5A90-98CF-4BFE-BC83-7B7D77A907C8}" type="pres">
      <dgm:prSet presAssocID="{931B5E84-E8CC-4E3F-982D-02E0C8E1292E}" presName="RightNode" presStyleLbl="bgImgPlace1" presStyleIdx="1" presStyleCnt="2">
        <dgm:presLayoutVars>
          <dgm:chMax val="0"/>
          <dgm:chPref val="0"/>
        </dgm:presLayoutVars>
      </dgm:prSet>
      <dgm:spPr/>
    </dgm:pt>
    <dgm:pt modelId="{6FD9E3DC-E8BF-4613-B61B-627217EEF092}" type="pres">
      <dgm:prSet presAssocID="{931B5E84-E8CC-4E3F-982D-02E0C8E1292E}" presName="TopArrow" presStyleLbl="node1" presStyleIdx="0" presStyleCnt="2"/>
      <dgm:spPr/>
    </dgm:pt>
    <dgm:pt modelId="{956DE5B0-F260-41CB-B6D5-564B1E165A5D}" type="pres">
      <dgm:prSet presAssocID="{931B5E84-E8CC-4E3F-982D-02E0C8E1292E}" presName="BottomArrow" presStyleLbl="node1" presStyleIdx="1" presStyleCnt="2" custAng="10800000" custLinFactNeighborX="10" custLinFactNeighborY="4713"/>
      <dgm:spPr/>
    </dgm:pt>
  </dgm:ptLst>
  <dgm:cxnLst>
    <dgm:cxn modelId="{EB0B1D30-EFCE-460B-913A-D67F239C3771}" type="presOf" srcId="{1F613DD4-0ADF-4FD7-8620-FEA1D61ED858}" destId="{F21C5C07-1521-4AA7-B8B2-B2FC550285E5}" srcOrd="1" destOrd="0" presId="urn:microsoft.com/office/officeart/2009/layout/ReverseList"/>
    <dgm:cxn modelId="{6FDEFA74-5091-4E77-9A67-1762EB694413}" srcId="{931B5E84-E8CC-4E3F-982D-02E0C8E1292E}" destId="{1F613DD4-0ADF-4FD7-8620-FEA1D61ED858}" srcOrd="0" destOrd="0" parTransId="{83C2E85C-DBAA-4799-9BF9-226EAA0BC4AD}" sibTransId="{6A50B816-5283-4C89-A08E-F6F303F5FA02}"/>
    <dgm:cxn modelId="{F0F92783-257A-496B-83E9-637D82347EA8}" type="presOf" srcId="{1F613DD4-0ADF-4FD7-8620-FEA1D61ED858}" destId="{D9101A4E-76F8-49C9-90C5-CDDA4DEC7B5A}" srcOrd="0" destOrd="0" presId="urn:microsoft.com/office/officeart/2009/layout/ReverseList"/>
    <dgm:cxn modelId="{911AB4CC-F267-493D-AD93-37D7F9428B50}" srcId="{931B5E84-E8CC-4E3F-982D-02E0C8E1292E}" destId="{37AAB4DB-DEA8-4DB8-B830-49C4502137B8}" srcOrd="1" destOrd="0" parTransId="{D1A79690-FDA9-4DD7-ACD9-7936FFE5D045}" sibTransId="{BE9A1388-4359-4688-9216-31622A42BDE6}"/>
    <dgm:cxn modelId="{1FA034DE-A3B6-4F80-9FF3-A7C17CD975C1}" type="presOf" srcId="{931B5E84-E8CC-4E3F-982D-02E0C8E1292E}" destId="{087CDD59-EDDB-4F16-9439-20D44E67A7D4}" srcOrd="0" destOrd="0" presId="urn:microsoft.com/office/officeart/2009/layout/ReverseList"/>
    <dgm:cxn modelId="{DEF693F7-5E03-45BB-90B2-E33FE7787598}" type="presOf" srcId="{37AAB4DB-DEA8-4DB8-B830-49C4502137B8}" destId="{77EAA76A-419C-45CC-97F5-FB874E838AE9}" srcOrd="0" destOrd="0" presId="urn:microsoft.com/office/officeart/2009/layout/ReverseList"/>
    <dgm:cxn modelId="{C426FCFB-D56F-4FB0-B4A9-52C02382D27E}" type="presOf" srcId="{37AAB4DB-DEA8-4DB8-B830-49C4502137B8}" destId="{E50F5A90-98CF-4BFE-BC83-7B7D77A907C8}" srcOrd="1" destOrd="0" presId="urn:microsoft.com/office/officeart/2009/layout/ReverseList"/>
    <dgm:cxn modelId="{9A5B6EA0-4FE4-4098-8542-BBE1E65F6D8B}" type="presParOf" srcId="{087CDD59-EDDB-4F16-9439-20D44E67A7D4}" destId="{D9101A4E-76F8-49C9-90C5-CDDA4DEC7B5A}" srcOrd="0" destOrd="0" presId="urn:microsoft.com/office/officeart/2009/layout/ReverseList"/>
    <dgm:cxn modelId="{2DC6BED6-5724-4466-A1F8-5D8B0FB7568E}" type="presParOf" srcId="{087CDD59-EDDB-4F16-9439-20D44E67A7D4}" destId="{F21C5C07-1521-4AA7-B8B2-B2FC550285E5}" srcOrd="1" destOrd="0" presId="urn:microsoft.com/office/officeart/2009/layout/ReverseList"/>
    <dgm:cxn modelId="{70338EF9-F3C6-4717-A4F5-76FE2D5979E1}" type="presParOf" srcId="{087CDD59-EDDB-4F16-9439-20D44E67A7D4}" destId="{77EAA76A-419C-45CC-97F5-FB874E838AE9}" srcOrd="2" destOrd="0" presId="urn:microsoft.com/office/officeart/2009/layout/ReverseList"/>
    <dgm:cxn modelId="{AFD46B2B-1E8C-4200-BB80-E799F888D65F}" type="presParOf" srcId="{087CDD59-EDDB-4F16-9439-20D44E67A7D4}" destId="{E50F5A90-98CF-4BFE-BC83-7B7D77A907C8}" srcOrd="3" destOrd="0" presId="urn:microsoft.com/office/officeart/2009/layout/ReverseList"/>
    <dgm:cxn modelId="{13801EA7-0205-4AB4-B389-C2E408076AE5}" type="presParOf" srcId="{087CDD59-EDDB-4F16-9439-20D44E67A7D4}" destId="{6FD9E3DC-E8BF-4613-B61B-627217EEF092}" srcOrd="4" destOrd="0" presId="urn:microsoft.com/office/officeart/2009/layout/ReverseList"/>
    <dgm:cxn modelId="{85E64F42-C203-42B7-808B-232FE58F8ECD}" type="presParOf" srcId="{087CDD59-EDDB-4F16-9439-20D44E67A7D4}" destId="{956DE5B0-F260-41CB-B6D5-564B1E165A5D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D98FEF6-874D-42BF-A320-A114BC68DED0}" type="doc">
      <dgm:prSet loTypeId="urn:microsoft.com/office/officeart/2005/8/layout/defaul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8B69ACDD-1F75-4D6B-89A8-7371B0A2EDB1}">
      <dgm:prSet phldrT="[Metin]"/>
      <dgm:spPr/>
      <dgm:t>
        <a:bodyPr/>
        <a:lstStyle/>
        <a:p>
          <a:r>
            <a:rPr lang="tr-TR" dirty="0"/>
            <a:t>SAKARYA BÜYÜKŞEHİR BLD.</a:t>
          </a:r>
        </a:p>
      </dgm:t>
    </dgm:pt>
    <dgm:pt modelId="{FC107164-40A9-4624-9197-45F5CF009403}" type="parTrans" cxnId="{21FE8CE8-B48C-4D6B-A0BD-1BA9EFDA69DA}">
      <dgm:prSet/>
      <dgm:spPr/>
      <dgm:t>
        <a:bodyPr/>
        <a:lstStyle/>
        <a:p>
          <a:endParaRPr lang="tr-TR"/>
        </a:p>
      </dgm:t>
    </dgm:pt>
    <dgm:pt modelId="{747E5A26-C7DF-4899-8D8C-EC5443A88A27}" type="sibTrans" cxnId="{21FE8CE8-B48C-4D6B-A0BD-1BA9EFDA69DA}">
      <dgm:prSet/>
      <dgm:spPr/>
      <dgm:t>
        <a:bodyPr/>
        <a:lstStyle/>
        <a:p>
          <a:endParaRPr lang="tr-TR"/>
        </a:p>
      </dgm:t>
    </dgm:pt>
    <dgm:pt modelId="{D0B1D827-9D43-4DF9-8F0D-A0F1EAC90E9F}">
      <dgm:prSet phldrT="[Metin]"/>
      <dgm:spPr/>
      <dgm:t>
        <a:bodyPr/>
        <a:lstStyle/>
        <a:p>
          <a:r>
            <a:rPr lang="tr-TR" dirty="0"/>
            <a:t>SAKARYA GENÇLİK ve SPOR İL/İLÇE MÜDÜRLÜKLERİ</a:t>
          </a:r>
        </a:p>
      </dgm:t>
    </dgm:pt>
    <dgm:pt modelId="{39F48C3C-6482-4DEB-857E-0567FEFF5DF7}" type="parTrans" cxnId="{22CB2E41-2336-4886-8BD5-926450A18F86}">
      <dgm:prSet/>
      <dgm:spPr/>
      <dgm:t>
        <a:bodyPr/>
        <a:lstStyle/>
        <a:p>
          <a:endParaRPr lang="tr-TR"/>
        </a:p>
      </dgm:t>
    </dgm:pt>
    <dgm:pt modelId="{9CBAF6FE-C48A-4873-B7BE-2ECBA1B191D5}" type="sibTrans" cxnId="{22CB2E41-2336-4886-8BD5-926450A18F86}">
      <dgm:prSet/>
      <dgm:spPr/>
      <dgm:t>
        <a:bodyPr/>
        <a:lstStyle/>
        <a:p>
          <a:endParaRPr lang="tr-TR"/>
        </a:p>
      </dgm:t>
    </dgm:pt>
    <dgm:pt modelId="{1BC5DCE4-4827-4258-99D4-BC09F8149C2D}">
      <dgm:prSet phldrT="[Metin]"/>
      <dgm:spPr/>
      <dgm:t>
        <a:bodyPr/>
        <a:lstStyle/>
        <a:p>
          <a:r>
            <a:rPr lang="tr-TR" dirty="0"/>
            <a:t>İLÇE BELEDİYELER</a:t>
          </a:r>
        </a:p>
      </dgm:t>
    </dgm:pt>
    <dgm:pt modelId="{254E304E-6177-4D54-AF24-559E88D29FB8}" type="parTrans" cxnId="{1524F179-A4AF-492C-8791-FAD75A0B6F94}">
      <dgm:prSet/>
      <dgm:spPr/>
      <dgm:t>
        <a:bodyPr/>
        <a:lstStyle/>
        <a:p>
          <a:endParaRPr lang="tr-TR"/>
        </a:p>
      </dgm:t>
    </dgm:pt>
    <dgm:pt modelId="{0D14A8E2-E108-4D1F-9A2A-D656A8F257C1}" type="sibTrans" cxnId="{1524F179-A4AF-492C-8791-FAD75A0B6F94}">
      <dgm:prSet/>
      <dgm:spPr/>
      <dgm:t>
        <a:bodyPr/>
        <a:lstStyle/>
        <a:p>
          <a:endParaRPr lang="tr-TR"/>
        </a:p>
      </dgm:t>
    </dgm:pt>
    <dgm:pt modelId="{DEE47083-1225-4A82-A370-0B4451B88979}">
      <dgm:prSet phldrT="[Metin]"/>
      <dgm:spPr/>
      <dgm:t>
        <a:bodyPr/>
        <a:lstStyle/>
        <a:p>
          <a:r>
            <a:rPr lang="tr-TR" dirty="0" err="1"/>
            <a:t>KidZania</a:t>
          </a:r>
          <a:endParaRPr lang="tr-TR" dirty="0"/>
        </a:p>
      </dgm:t>
    </dgm:pt>
    <dgm:pt modelId="{6DAFB72F-113C-40AD-8ECB-70CB37B19521}" type="parTrans" cxnId="{368B186D-430C-455E-97A5-5104A99D6BDC}">
      <dgm:prSet/>
      <dgm:spPr/>
      <dgm:t>
        <a:bodyPr/>
        <a:lstStyle/>
        <a:p>
          <a:endParaRPr lang="tr-TR"/>
        </a:p>
      </dgm:t>
    </dgm:pt>
    <dgm:pt modelId="{54369B13-1969-4D43-8DF8-6BB25B3DE71F}" type="sibTrans" cxnId="{368B186D-430C-455E-97A5-5104A99D6BDC}">
      <dgm:prSet/>
      <dgm:spPr/>
      <dgm:t>
        <a:bodyPr/>
        <a:lstStyle/>
        <a:p>
          <a:endParaRPr lang="tr-TR"/>
        </a:p>
      </dgm:t>
    </dgm:pt>
    <dgm:pt modelId="{2106EC64-DA5B-44DA-8F38-9AA98856CEEC}">
      <dgm:prSet phldrT="[Metin]"/>
      <dgm:spPr/>
      <dgm:t>
        <a:bodyPr/>
        <a:lstStyle/>
        <a:p>
          <a:r>
            <a:rPr lang="tr-TR" dirty="0"/>
            <a:t>PROFESYONEL SPOR KULÜPLERİ</a:t>
          </a:r>
        </a:p>
      </dgm:t>
    </dgm:pt>
    <dgm:pt modelId="{8566EA9A-15DE-40A3-8DE8-1800148DCB62}" type="parTrans" cxnId="{2CA224C6-12CA-435B-93C0-6233C12A16B2}">
      <dgm:prSet/>
      <dgm:spPr/>
      <dgm:t>
        <a:bodyPr/>
        <a:lstStyle/>
        <a:p>
          <a:endParaRPr lang="tr-TR"/>
        </a:p>
      </dgm:t>
    </dgm:pt>
    <dgm:pt modelId="{777908DB-1B41-47FD-93EF-C7C7D711987D}" type="sibTrans" cxnId="{2CA224C6-12CA-435B-93C0-6233C12A16B2}">
      <dgm:prSet/>
      <dgm:spPr/>
      <dgm:t>
        <a:bodyPr/>
        <a:lstStyle/>
        <a:p>
          <a:endParaRPr lang="tr-TR"/>
        </a:p>
      </dgm:t>
    </dgm:pt>
    <dgm:pt modelId="{E8EAF0F2-33DA-4DFD-A29A-4352F3F1B02E}" type="pres">
      <dgm:prSet presAssocID="{8D98FEF6-874D-42BF-A320-A114BC68DED0}" presName="diagram" presStyleCnt="0">
        <dgm:presLayoutVars>
          <dgm:dir/>
          <dgm:resizeHandles val="exact"/>
        </dgm:presLayoutVars>
      </dgm:prSet>
      <dgm:spPr/>
    </dgm:pt>
    <dgm:pt modelId="{8EC4DC0E-8255-4711-B929-B101E81CD64F}" type="pres">
      <dgm:prSet presAssocID="{8B69ACDD-1F75-4D6B-89A8-7371B0A2EDB1}" presName="node" presStyleLbl="node1" presStyleIdx="0" presStyleCnt="5">
        <dgm:presLayoutVars>
          <dgm:bulletEnabled val="1"/>
        </dgm:presLayoutVars>
      </dgm:prSet>
      <dgm:spPr/>
    </dgm:pt>
    <dgm:pt modelId="{CA32227D-BA1C-4636-8EA4-F3CE197D754C}" type="pres">
      <dgm:prSet presAssocID="{747E5A26-C7DF-4899-8D8C-EC5443A88A27}" presName="sibTrans" presStyleCnt="0"/>
      <dgm:spPr/>
    </dgm:pt>
    <dgm:pt modelId="{9032C8AC-A7F8-4B0C-B05E-78D2C4D84097}" type="pres">
      <dgm:prSet presAssocID="{D0B1D827-9D43-4DF9-8F0D-A0F1EAC90E9F}" presName="node" presStyleLbl="node1" presStyleIdx="1" presStyleCnt="5">
        <dgm:presLayoutVars>
          <dgm:bulletEnabled val="1"/>
        </dgm:presLayoutVars>
      </dgm:prSet>
      <dgm:spPr/>
    </dgm:pt>
    <dgm:pt modelId="{6F75E2CF-9180-4A8D-A5AC-7A98E43EA4ED}" type="pres">
      <dgm:prSet presAssocID="{9CBAF6FE-C48A-4873-B7BE-2ECBA1B191D5}" presName="sibTrans" presStyleCnt="0"/>
      <dgm:spPr/>
    </dgm:pt>
    <dgm:pt modelId="{981FAB14-444C-4C05-A254-1763BBE1ED3A}" type="pres">
      <dgm:prSet presAssocID="{1BC5DCE4-4827-4258-99D4-BC09F8149C2D}" presName="node" presStyleLbl="node1" presStyleIdx="2" presStyleCnt="5">
        <dgm:presLayoutVars>
          <dgm:bulletEnabled val="1"/>
        </dgm:presLayoutVars>
      </dgm:prSet>
      <dgm:spPr/>
    </dgm:pt>
    <dgm:pt modelId="{360567CC-8D41-4324-B843-D320F90A330C}" type="pres">
      <dgm:prSet presAssocID="{0D14A8E2-E108-4D1F-9A2A-D656A8F257C1}" presName="sibTrans" presStyleCnt="0"/>
      <dgm:spPr/>
    </dgm:pt>
    <dgm:pt modelId="{B05ACF76-40DF-4CC4-804E-DC9F1932FDDD}" type="pres">
      <dgm:prSet presAssocID="{DEE47083-1225-4A82-A370-0B4451B88979}" presName="node" presStyleLbl="node1" presStyleIdx="3" presStyleCnt="5">
        <dgm:presLayoutVars>
          <dgm:bulletEnabled val="1"/>
        </dgm:presLayoutVars>
      </dgm:prSet>
      <dgm:spPr/>
    </dgm:pt>
    <dgm:pt modelId="{D11ED44E-8948-47CD-ACC1-117B4CF3A974}" type="pres">
      <dgm:prSet presAssocID="{54369B13-1969-4D43-8DF8-6BB25B3DE71F}" presName="sibTrans" presStyleCnt="0"/>
      <dgm:spPr/>
    </dgm:pt>
    <dgm:pt modelId="{A4C45885-4730-46DE-96CF-BE38780A3005}" type="pres">
      <dgm:prSet presAssocID="{2106EC64-DA5B-44DA-8F38-9AA98856CEEC}" presName="node" presStyleLbl="node1" presStyleIdx="4" presStyleCnt="5">
        <dgm:presLayoutVars>
          <dgm:bulletEnabled val="1"/>
        </dgm:presLayoutVars>
      </dgm:prSet>
      <dgm:spPr/>
    </dgm:pt>
  </dgm:ptLst>
  <dgm:cxnLst>
    <dgm:cxn modelId="{47A08A20-80DA-4788-8CA0-D419F80CB80E}" type="presOf" srcId="{1BC5DCE4-4827-4258-99D4-BC09F8149C2D}" destId="{981FAB14-444C-4C05-A254-1763BBE1ED3A}" srcOrd="0" destOrd="0" presId="urn:microsoft.com/office/officeart/2005/8/layout/default"/>
    <dgm:cxn modelId="{85380538-4500-49C9-8397-7ECC6B05B37A}" type="presOf" srcId="{8B69ACDD-1F75-4D6B-89A8-7371B0A2EDB1}" destId="{8EC4DC0E-8255-4711-B929-B101E81CD64F}" srcOrd="0" destOrd="0" presId="urn:microsoft.com/office/officeart/2005/8/layout/default"/>
    <dgm:cxn modelId="{22CB2E41-2336-4886-8BD5-926450A18F86}" srcId="{8D98FEF6-874D-42BF-A320-A114BC68DED0}" destId="{D0B1D827-9D43-4DF9-8F0D-A0F1EAC90E9F}" srcOrd="1" destOrd="0" parTransId="{39F48C3C-6482-4DEB-857E-0567FEFF5DF7}" sibTransId="{9CBAF6FE-C48A-4873-B7BE-2ECBA1B191D5}"/>
    <dgm:cxn modelId="{368B186D-430C-455E-97A5-5104A99D6BDC}" srcId="{8D98FEF6-874D-42BF-A320-A114BC68DED0}" destId="{DEE47083-1225-4A82-A370-0B4451B88979}" srcOrd="3" destOrd="0" parTransId="{6DAFB72F-113C-40AD-8ECB-70CB37B19521}" sibTransId="{54369B13-1969-4D43-8DF8-6BB25B3DE71F}"/>
    <dgm:cxn modelId="{5663E453-8C9F-426B-A07E-85332328E05C}" type="presOf" srcId="{DEE47083-1225-4A82-A370-0B4451B88979}" destId="{B05ACF76-40DF-4CC4-804E-DC9F1932FDDD}" srcOrd="0" destOrd="0" presId="urn:microsoft.com/office/officeart/2005/8/layout/default"/>
    <dgm:cxn modelId="{1524F179-A4AF-492C-8791-FAD75A0B6F94}" srcId="{8D98FEF6-874D-42BF-A320-A114BC68DED0}" destId="{1BC5DCE4-4827-4258-99D4-BC09F8149C2D}" srcOrd="2" destOrd="0" parTransId="{254E304E-6177-4D54-AF24-559E88D29FB8}" sibTransId="{0D14A8E2-E108-4D1F-9A2A-D656A8F257C1}"/>
    <dgm:cxn modelId="{1FCF6F90-DA22-4B2A-A99A-17B1B808F8C3}" type="presOf" srcId="{2106EC64-DA5B-44DA-8F38-9AA98856CEEC}" destId="{A4C45885-4730-46DE-96CF-BE38780A3005}" srcOrd="0" destOrd="0" presId="urn:microsoft.com/office/officeart/2005/8/layout/default"/>
    <dgm:cxn modelId="{2CA224C6-12CA-435B-93C0-6233C12A16B2}" srcId="{8D98FEF6-874D-42BF-A320-A114BC68DED0}" destId="{2106EC64-DA5B-44DA-8F38-9AA98856CEEC}" srcOrd="4" destOrd="0" parTransId="{8566EA9A-15DE-40A3-8DE8-1800148DCB62}" sibTransId="{777908DB-1B41-47FD-93EF-C7C7D711987D}"/>
    <dgm:cxn modelId="{A098C2CB-05BD-43F6-B46C-2A92E455DEDC}" type="presOf" srcId="{8D98FEF6-874D-42BF-A320-A114BC68DED0}" destId="{E8EAF0F2-33DA-4DFD-A29A-4352F3F1B02E}" srcOrd="0" destOrd="0" presId="urn:microsoft.com/office/officeart/2005/8/layout/default"/>
    <dgm:cxn modelId="{21FE8CE8-B48C-4D6B-A0BD-1BA9EFDA69DA}" srcId="{8D98FEF6-874D-42BF-A320-A114BC68DED0}" destId="{8B69ACDD-1F75-4D6B-89A8-7371B0A2EDB1}" srcOrd="0" destOrd="0" parTransId="{FC107164-40A9-4624-9197-45F5CF009403}" sibTransId="{747E5A26-C7DF-4899-8D8C-EC5443A88A27}"/>
    <dgm:cxn modelId="{729955F1-06CE-4299-BC96-3D855BB20BA2}" type="presOf" srcId="{D0B1D827-9D43-4DF9-8F0D-A0F1EAC90E9F}" destId="{9032C8AC-A7F8-4B0C-B05E-78D2C4D84097}" srcOrd="0" destOrd="0" presId="urn:microsoft.com/office/officeart/2005/8/layout/default"/>
    <dgm:cxn modelId="{C3240AB5-1494-42D0-BF5A-9044B36B8FED}" type="presParOf" srcId="{E8EAF0F2-33DA-4DFD-A29A-4352F3F1B02E}" destId="{8EC4DC0E-8255-4711-B929-B101E81CD64F}" srcOrd="0" destOrd="0" presId="urn:microsoft.com/office/officeart/2005/8/layout/default"/>
    <dgm:cxn modelId="{1CA6647C-C7E7-4A94-B2DF-C853110A775F}" type="presParOf" srcId="{E8EAF0F2-33DA-4DFD-A29A-4352F3F1B02E}" destId="{CA32227D-BA1C-4636-8EA4-F3CE197D754C}" srcOrd="1" destOrd="0" presId="urn:microsoft.com/office/officeart/2005/8/layout/default"/>
    <dgm:cxn modelId="{21FD389A-7610-4CAC-983C-631B890C64E6}" type="presParOf" srcId="{E8EAF0F2-33DA-4DFD-A29A-4352F3F1B02E}" destId="{9032C8AC-A7F8-4B0C-B05E-78D2C4D84097}" srcOrd="2" destOrd="0" presId="urn:microsoft.com/office/officeart/2005/8/layout/default"/>
    <dgm:cxn modelId="{1D45790D-046B-4BF6-9D4B-37FBBDDE38D8}" type="presParOf" srcId="{E8EAF0F2-33DA-4DFD-A29A-4352F3F1B02E}" destId="{6F75E2CF-9180-4A8D-A5AC-7A98E43EA4ED}" srcOrd="3" destOrd="0" presId="urn:microsoft.com/office/officeart/2005/8/layout/default"/>
    <dgm:cxn modelId="{5BC64340-7110-485F-9A5F-67051B0B28B3}" type="presParOf" srcId="{E8EAF0F2-33DA-4DFD-A29A-4352F3F1B02E}" destId="{981FAB14-444C-4C05-A254-1763BBE1ED3A}" srcOrd="4" destOrd="0" presId="urn:microsoft.com/office/officeart/2005/8/layout/default"/>
    <dgm:cxn modelId="{12A622D7-CB08-4B15-88E8-5BBCE5804112}" type="presParOf" srcId="{E8EAF0F2-33DA-4DFD-A29A-4352F3F1B02E}" destId="{360567CC-8D41-4324-B843-D320F90A330C}" srcOrd="5" destOrd="0" presId="urn:microsoft.com/office/officeart/2005/8/layout/default"/>
    <dgm:cxn modelId="{988B2EDA-F99C-4962-A9A2-22D23DAA3476}" type="presParOf" srcId="{E8EAF0F2-33DA-4DFD-A29A-4352F3F1B02E}" destId="{B05ACF76-40DF-4CC4-804E-DC9F1932FDDD}" srcOrd="6" destOrd="0" presId="urn:microsoft.com/office/officeart/2005/8/layout/default"/>
    <dgm:cxn modelId="{5994AA79-AA7F-409F-87D6-2EC1BEAC940F}" type="presParOf" srcId="{E8EAF0F2-33DA-4DFD-A29A-4352F3F1B02E}" destId="{D11ED44E-8948-47CD-ACC1-117B4CF3A974}" srcOrd="7" destOrd="0" presId="urn:microsoft.com/office/officeart/2005/8/layout/default"/>
    <dgm:cxn modelId="{28411FF4-B56C-4A4D-B4E3-AE0D38D72C66}" type="presParOf" srcId="{E8EAF0F2-33DA-4DFD-A29A-4352F3F1B02E}" destId="{A4C45885-4730-46DE-96CF-BE38780A300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B98D84-FEBB-4BAE-9B91-4891D305C727}" type="doc">
      <dgm:prSet loTypeId="urn:microsoft.com/office/officeart/2005/8/layout/pList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5AAC37D-9CA7-4E8B-8B51-7891D2D1B215}">
      <dgm:prSet phldrT="[Metin]"/>
      <dgm:spPr/>
      <dgm:t>
        <a:bodyPr/>
        <a:lstStyle/>
        <a:p>
          <a:r>
            <a:rPr lang="tr-TR" dirty="0"/>
            <a:t>Prof. Dr. Hakan KOLAYİŞ</a:t>
          </a:r>
        </a:p>
      </dgm:t>
    </dgm:pt>
    <dgm:pt modelId="{157D728C-8C97-4555-A48F-D95EC942B059}" type="parTrans" cxnId="{B5908CCA-7B7E-47FA-9DC5-FFD9E284C361}">
      <dgm:prSet/>
      <dgm:spPr/>
      <dgm:t>
        <a:bodyPr/>
        <a:lstStyle/>
        <a:p>
          <a:endParaRPr lang="tr-TR"/>
        </a:p>
      </dgm:t>
    </dgm:pt>
    <dgm:pt modelId="{4934B601-99F5-4E9D-97B3-091F1655D24A}" type="sibTrans" cxnId="{B5908CCA-7B7E-47FA-9DC5-FFD9E284C361}">
      <dgm:prSet/>
      <dgm:spPr/>
      <dgm:t>
        <a:bodyPr/>
        <a:lstStyle/>
        <a:p>
          <a:endParaRPr lang="tr-TR"/>
        </a:p>
      </dgm:t>
    </dgm:pt>
    <dgm:pt modelId="{48ECEF01-0D33-4D3C-B9C5-3D79B62959DD}">
      <dgm:prSet phldrT="[Metin]"/>
      <dgm:spPr/>
      <dgm:t>
        <a:bodyPr/>
        <a:lstStyle/>
        <a:p>
          <a:r>
            <a:rPr lang="tr-TR" dirty="0"/>
            <a:t>Prof. Dr. Nevzat MİRZEOĞLU</a:t>
          </a:r>
        </a:p>
      </dgm:t>
    </dgm:pt>
    <dgm:pt modelId="{2BAFB051-74F3-42EC-9C0B-700ED01E5077}" type="parTrans" cxnId="{9591C88B-3B02-4FB7-BE50-2111067C7C16}">
      <dgm:prSet/>
      <dgm:spPr/>
      <dgm:t>
        <a:bodyPr/>
        <a:lstStyle/>
        <a:p>
          <a:endParaRPr lang="tr-TR"/>
        </a:p>
      </dgm:t>
    </dgm:pt>
    <dgm:pt modelId="{4EC20E21-B7F7-4C27-A4E5-35D4208FCAFE}" type="sibTrans" cxnId="{9591C88B-3B02-4FB7-BE50-2111067C7C16}">
      <dgm:prSet/>
      <dgm:spPr/>
      <dgm:t>
        <a:bodyPr/>
        <a:lstStyle/>
        <a:p>
          <a:endParaRPr lang="tr-TR"/>
        </a:p>
      </dgm:t>
    </dgm:pt>
    <dgm:pt modelId="{B462CD44-18BD-41D2-83DF-D22350D0759A}">
      <dgm:prSet phldrT="[Metin]"/>
      <dgm:spPr/>
      <dgm:t>
        <a:bodyPr/>
        <a:lstStyle/>
        <a:p>
          <a:r>
            <a:rPr lang="tr-TR" dirty="0"/>
            <a:t>Doç. Dr. Ersin ESKİLER</a:t>
          </a:r>
        </a:p>
      </dgm:t>
    </dgm:pt>
    <dgm:pt modelId="{7A1D6963-3AD7-4DA4-AAB6-B8F1E1437E7F}" type="parTrans" cxnId="{641186FF-CB98-4DDB-8A3F-5A6E5EC8DCA3}">
      <dgm:prSet/>
      <dgm:spPr/>
      <dgm:t>
        <a:bodyPr/>
        <a:lstStyle/>
        <a:p>
          <a:endParaRPr lang="tr-TR"/>
        </a:p>
      </dgm:t>
    </dgm:pt>
    <dgm:pt modelId="{B763F449-6E13-4123-98A1-78124CAFAE6B}" type="sibTrans" cxnId="{641186FF-CB98-4DDB-8A3F-5A6E5EC8DCA3}">
      <dgm:prSet/>
      <dgm:spPr/>
      <dgm:t>
        <a:bodyPr/>
        <a:lstStyle/>
        <a:p>
          <a:endParaRPr lang="tr-TR"/>
        </a:p>
      </dgm:t>
    </dgm:pt>
    <dgm:pt modelId="{6ED5E839-7801-4C2F-A266-F142926DC7DF}">
      <dgm:prSet phldrT="[Metin]"/>
      <dgm:spPr/>
      <dgm:t>
        <a:bodyPr/>
        <a:lstStyle/>
        <a:p>
          <a:r>
            <a:rPr lang="tr-TR" dirty="0"/>
            <a:t>Doç. Dr. Sevda Çiftçi</a:t>
          </a:r>
        </a:p>
      </dgm:t>
    </dgm:pt>
    <dgm:pt modelId="{8FD245E7-5F20-4F03-9AAF-5767E93E3D34}" type="parTrans" cxnId="{FBD79765-8E93-46B7-AF70-DC73D96E6121}">
      <dgm:prSet/>
      <dgm:spPr/>
      <dgm:t>
        <a:bodyPr/>
        <a:lstStyle/>
        <a:p>
          <a:endParaRPr lang="tr-TR"/>
        </a:p>
      </dgm:t>
    </dgm:pt>
    <dgm:pt modelId="{9A985BF8-7F17-4732-AD02-8F84302D94E2}" type="sibTrans" cxnId="{FBD79765-8E93-46B7-AF70-DC73D96E6121}">
      <dgm:prSet/>
      <dgm:spPr/>
      <dgm:t>
        <a:bodyPr/>
        <a:lstStyle/>
        <a:p>
          <a:endParaRPr lang="tr-TR"/>
        </a:p>
      </dgm:t>
    </dgm:pt>
    <dgm:pt modelId="{C2ADAE48-6A3A-48AF-94D8-44DF022CD8D7}">
      <dgm:prSet phldrT="[Metin]"/>
      <dgm:spPr/>
      <dgm:t>
        <a:bodyPr/>
        <a:lstStyle/>
        <a:p>
          <a:r>
            <a:rPr lang="tr-TR" dirty="0"/>
            <a:t>Dr. Öğr. Üyesi İlayda Gülseren DEMİR</a:t>
          </a:r>
        </a:p>
      </dgm:t>
    </dgm:pt>
    <dgm:pt modelId="{EB6CF200-7AFA-4017-82A0-C997DAC55270}" type="parTrans" cxnId="{2F67471D-8F54-43FE-9E32-15E7A24D8B8F}">
      <dgm:prSet/>
      <dgm:spPr/>
      <dgm:t>
        <a:bodyPr/>
        <a:lstStyle/>
        <a:p>
          <a:endParaRPr lang="tr-TR"/>
        </a:p>
      </dgm:t>
    </dgm:pt>
    <dgm:pt modelId="{F57627C3-1AD3-4095-AB47-E63946AA94E3}" type="sibTrans" cxnId="{2F67471D-8F54-43FE-9E32-15E7A24D8B8F}">
      <dgm:prSet/>
      <dgm:spPr/>
      <dgm:t>
        <a:bodyPr/>
        <a:lstStyle/>
        <a:p>
          <a:endParaRPr lang="tr-TR"/>
        </a:p>
      </dgm:t>
    </dgm:pt>
    <dgm:pt modelId="{977F7A71-FE45-4A89-ABA3-FE263AAA96C5}">
      <dgm:prSet phldrT="[Metin]"/>
      <dgm:spPr/>
      <dgm:t>
        <a:bodyPr/>
        <a:lstStyle/>
        <a:p>
          <a:r>
            <a:rPr lang="tr-TR" dirty="0"/>
            <a:t>Doç. Dr. Nuran </a:t>
          </a:r>
          <a:r>
            <a:rPr lang="tr-TR" dirty="0" err="1"/>
            <a:t>Kandaz</a:t>
          </a:r>
          <a:r>
            <a:rPr lang="tr-TR" dirty="0"/>
            <a:t> GELEN</a:t>
          </a:r>
        </a:p>
      </dgm:t>
    </dgm:pt>
    <dgm:pt modelId="{054A743B-99A8-45F2-8234-62A391C82781}" type="parTrans" cxnId="{565B8E79-13F3-4CD9-BD43-EFC2637DFDC0}">
      <dgm:prSet/>
      <dgm:spPr/>
      <dgm:t>
        <a:bodyPr/>
        <a:lstStyle/>
        <a:p>
          <a:endParaRPr lang="tr-TR"/>
        </a:p>
      </dgm:t>
    </dgm:pt>
    <dgm:pt modelId="{427659EB-375D-4A80-90B0-F29FFC5F6232}" type="sibTrans" cxnId="{565B8E79-13F3-4CD9-BD43-EFC2637DFDC0}">
      <dgm:prSet/>
      <dgm:spPr/>
      <dgm:t>
        <a:bodyPr/>
        <a:lstStyle/>
        <a:p>
          <a:endParaRPr lang="tr-TR"/>
        </a:p>
      </dgm:t>
    </dgm:pt>
    <dgm:pt modelId="{96E5AFE0-DB8D-4B62-B075-D8F225C14F71}" type="pres">
      <dgm:prSet presAssocID="{90B98D84-FEBB-4BAE-9B91-4891D305C727}" presName="Name0" presStyleCnt="0">
        <dgm:presLayoutVars>
          <dgm:dir/>
          <dgm:resizeHandles val="exact"/>
        </dgm:presLayoutVars>
      </dgm:prSet>
      <dgm:spPr/>
    </dgm:pt>
    <dgm:pt modelId="{9E7003E0-CF8F-436E-8642-D6988DBD337F}" type="pres">
      <dgm:prSet presAssocID="{E5AAC37D-9CA7-4E8B-8B51-7891D2D1B215}" presName="compNode" presStyleCnt="0"/>
      <dgm:spPr/>
    </dgm:pt>
    <dgm:pt modelId="{5AF34C70-BEC1-4BAC-801E-541CA2736638}" type="pres">
      <dgm:prSet presAssocID="{E5AAC37D-9CA7-4E8B-8B51-7891D2D1B215}" presName="pict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  <dgm:pt modelId="{48855D7D-4CF4-4595-9334-51A187104083}" type="pres">
      <dgm:prSet presAssocID="{E5AAC37D-9CA7-4E8B-8B51-7891D2D1B215}" presName="textRect" presStyleLbl="revTx" presStyleIdx="0" presStyleCnt="6">
        <dgm:presLayoutVars>
          <dgm:bulletEnabled val="1"/>
        </dgm:presLayoutVars>
      </dgm:prSet>
      <dgm:spPr/>
    </dgm:pt>
    <dgm:pt modelId="{F98B6B98-9154-43BF-B27B-BA240A71B6B9}" type="pres">
      <dgm:prSet presAssocID="{4934B601-99F5-4E9D-97B3-091F1655D24A}" presName="sibTrans" presStyleLbl="sibTrans2D1" presStyleIdx="0" presStyleCnt="0"/>
      <dgm:spPr/>
    </dgm:pt>
    <dgm:pt modelId="{CE79EDCD-BDDE-4D78-AEC7-49434BFA6E77}" type="pres">
      <dgm:prSet presAssocID="{48ECEF01-0D33-4D3C-B9C5-3D79B62959DD}" presName="compNode" presStyleCnt="0"/>
      <dgm:spPr/>
    </dgm:pt>
    <dgm:pt modelId="{DA2BBD30-FEBE-4EB4-8BEE-FADADE2B215F}" type="pres">
      <dgm:prSet presAssocID="{48ECEF01-0D33-4D3C-B9C5-3D79B62959DD}" presName="pictRect" presStyleLbl="nod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</dgm:spPr>
    </dgm:pt>
    <dgm:pt modelId="{B88E2CD8-0919-4A86-B042-AF5E103A4AF3}" type="pres">
      <dgm:prSet presAssocID="{48ECEF01-0D33-4D3C-B9C5-3D79B62959DD}" presName="textRect" presStyleLbl="revTx" presStyleIdx="1" presStyleCnt="6">
        <dgm:presLayoutVars>
          <dgm:bulletEnabled val="1"/>
        </dgm:presLayoutVars>
      </dgm:prSet>
      <dgm:spPr/>
    </dgm:pt>
    <dgm:pt modelId="{DCF0515D-9A3C-47A1-82F1-EA396D68E1B7}" type="pres">
      <dgm:prSet presAssocID="{4EC20E21-B7F7-4C27-A4E5-35D4208FCAFE}" presName="sibTrans" presStyleLbl="sibTrans2D1" presStyleIdx="0" presStyleCnt="0"/>
      <dgm:spPr/>
    </dgm:pt>
    <dgm:pt modelId="{92FEBC6E-877A-4875-89EB-04DA884C586D}" type="pres">
      <dgm:prSet presAssocID="{B462CD44-18BD-41D2-83DF-D22350D0759A}" presName="compNode" presStyleCnt="0"/>
      <dgm:spPr/>
    </dgm:pt>
    <dgm:pt modelId="{1FF42399-2ED7-454F-AF6B-F67FE7B8447E}" type="pres">
      <dgm:prSet presAssocID="{B462CD44-18BD-41D2-83DF-D22350D0759A}" presName="pictRect" presStyleLbl="nod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</dgm:spPr>
    </dgm:pt>
    <dgm:pt modelId="{37C7C027-B319-49DE-80E3-D1553B4FD831}" type="pres">
      <dgm:prSet presAssocID="{B462CD44-18BD-41D2-83DF-D22350D0759A}" presName="textRect" presStyleLbl="revTx" presStyleIdx="2" presStyleCnt="6">
        <dgm:presLayoutVars>
          <dgm:bulletEnabled val="1"/>
        </dgm:presLayoutVars>
      </dgm:prSet>
      <dgm:spPr/>
    </dgm:pt>
    <dgm:pt modelId="{C549A8BD-DB21-42BD-A2AB-617110DA744C}" type="pres">
      <dgm:prSet presAssocID="{B763F449-6E13-4123-98A1-78124CAFAE6B}" presName="sibTrans" presStyleLbl="sibTrans2D1" presStyleIdx="0" presStyleCnt="0"/>
      <dgm:spPr/>
    </dgm:pt>
    <dgm:pt modelId="{2A9F71A7-899F-476F-A4FB-CDAE383547A9}" type="pres">
      <dgm:prSet presAssocID="{6ED5E839-7801-4C2F-A266-F142926DC7DF}" presName="compNode" presStyleCnt="0"/>
      <dgm:spPr/>
    </dgm:pt>
    <dgm:pt modelId="{04477CD4-7813-4CD1-9943-49F261DDA05D}" type="pres">
      <dgm:prSet presAssocID="{6ED5E839-7801-4C2F-A266-F142926DC7DF}" presName="pictRect" presStyleLbl="nod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8000" b="-38000"/>
          </a:stretch>
        </a:blipFill>
      </dgm:spPr>
    </dgm:pt>
    <dgm:pt modelId="{A9CF1BBE-5C02-43B1-9382-EA86B200C77A}" type="pres">
      <dgm:prSet presAssocID="{6ED5E839-7801-4C2F-A266-F142926DC7DF}" presName="textRect" presStyleLbl="revTx" presStyleIdx="3" presStyleCnt="6">
        <dgm:presLayoutVars>
          <dgm:bulletEnabled val="1"/>
        </dgm:presLayoutVars>
      </dgm:prSet>
      <dgm:spPr/>
    </dgm:pt>
    <dgm:pt modelId="{C2A73C9C-36B0-4A21-B682-D1F8632D1074}" type="pres">
      <dgm:prSet presAssocID="{9A985BF8-7F17-4732-AD02-8F84302D94E2}" presName="sibTrans" presStyleLbl="sibTrans2D1" presStyleIdx="0" presStyleCnt="0"/>
      <dgm:spPr/>
    </dgm:pt>
    <dgm:pt modelId="{F90127FF-6FE5-484D-922A-7EB75A6AA643}" type="pres">
      <dgm:prSet presAssocID="{977F7A71-FE45-4A89-ABA3-FE263AAA96C5}" presName="compNode" presStyleCnt="0"/>
      <dgm:spPr/>
    </dgm:pt>
    <dgm:pt modelId="{6826F10B-A059-4BB4-8AF2-F0A478DD9FA6}" type="pres">
      <dgm:prSet presAssocID="{977F7A71-FE45-4A89-ABA3-FE263AAA96C5}" presName="pictRect" presStyleLbl="nod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</dgm:pt>
    <dgm:pt modelId="{CF73CAA7-ACBC-458C-BC51-DE6E52927FF9}" type="pres">
      <dgm:prSet presAssocID="{977F7A71-FE45-4A89-ABA3-FE263AAA96C5}" presName="textRect" presStyleLbl="revTx" presStyleIdx="4" presStyleCnt="6">
        <dgm:presLayoutVars>
          <dgm:bulletEnabled val="1"/>
        </dgm:presLayoutVars>
      </dgm:prSet>
      <dgm:spPr/>
    </dgm:pt>
    <dgm:pt modelId="{216A1790-7AE7-4646-B3DB-1A6B02813B96}" type="pres">
      <dgm:prSet presAssocID="{427659EB-375D-4A80-90B0-F29FFC5F6232}" presName="sibTrans" presStyleLbl="sibTrans2D1" presStyleIdx="0" presStyleCnt="0"/>
      <dgm:spPr/>
    </dgm:pt>
    <dgm:pt modelId="{6BEBB7A4-B88F-4C9D-9CD8-539580CBD701}" type="pres">
      <dgm:prSet presAssocID="{C2ADAE48-6A3A-48AF-94D8-44DF022CD8D7}" presName="compNode" presStyleCnt="0"/>
      <dgm:spPr/>
    </dgm:pt>
    <dgm:pt modelId="{5BC37DD5-6561-4988-A625-CF0D0F761371}" type="pres">
      <dgm:prSet presAssocID="{C2ADAE48-6A3A-48AF-94D8-44DF022CD8D7}" presName="pictRect" presStyleLbl="nod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  <dgm:pt modelId="{15D1B212-4A74-4790-947B-22265CA35C25}" type="pres">
      <dgm:prSet presAssocID="{C2ADAE48-6A3A-48AF-94D8-44DF022CD8D7}" presName="textRect" presStyleLbl="revTx" presStyleIdx="5" presStyleCnt="6">
        <dgm:presLayoutVars>
          <dgm:bulletEnabled val="1"/>
        </dgm:presLayoutVars>
      </dgm:prSet>
      <dgm:spPr/>
    </dgm:pt>
  </dgm:ptLst>
  <dgm:cxnLst>
    <dgm:cxn modelId="{2F67471D-8F54-43FE-9E32-15E7A24D8B8F}" srcId="{90B98D84-FEBB-4BAE-9B91-4891D305C727}" destId="{C2ADAE48-6A3A-48AF-94D8-44DF022CD8D7}" srcOrd="5" destOrd="0" parTransId="{EB6CF200-7AFA-4017-82A0-C997DAC55270}" sibTransId="{F57627C3-1AD3-4095-AB47-E63946AA94E3}"/>
    <dgm:cxn modelId="{BFC79B37-2F27-4D7D-B551-3FA93A4141D6}" type="presOf" srcId="{C2ADAE48-6A3A-48AF-94D8-44DF022CD8D7}" destId="{15D1B212-4A74-4790-947B-22265CA35C25}" srcOrd="0" destOrd="0" presId="urn:microsoft.com/office/officeart/2005/8/layout/pList1"/>
    <dgm:cxn modelId="{FBD79765-8E93-46B7-AF70-DC73D96E6121}" srcId="{90B98D84-FEBB-4BAE-9B91-4891D305C727}" destId="{6ED5E839-7801-4C2F-A266-F142926DC7DF}" srcOrd="3" destOrd="0" parTransId="{8FD245E7-5F20-4F03-9AAF-5767E93E3D34}" sibTransId="{9A985BF8-7F17-4732-AD02-8F84302D94E2}"/>
    <dgm:cxn modelId="{249F6746-9740-4E4F-9F7B-7E16A1E2F922}" type="presOf" srcId="{B462CD44-18BD-41D2-83DF-D22350D0759A}" destId="{37C7C027-B319-49DE-80E3-D1553B4FD831}" srcOrd="0" destOrd="0" presId="urn:microsoft.com/office/officeart/2005/8/layout/pList1"/>
    <dgm:cxn modelId="{3DDF7166-B286-4724-8BCF-4FEE01978F16}" type="presOf" srcId="{977F7A71-FE45-4A89-ABA3-FE263AAA96C5}" destId="{CF73CAA7-ACBC-458C-BC51-DE6E52927FF9}" srcOrd="0" destOrd="0" presId="urn:microsoft.com/office/officeart/2005/8/layout/pList1"/>
    <dgm:cxn modelId="{1120176A-21AE-4546-A3E4-5309E887707E}" type="presOf" srcId="{6ED5E839-7801-4C2F-A266-F142926DC7DF}" destId="{A9CF1BBE-5C02-43B1-9382-EA86B200C77A}" srcOrd="0" destOrd="0" presId="urn:microsoft.com/office/officeart/2005/8/layout/pList1"/>
    <dgm:cxn modelId="{565B8E79-13F3-4CD9-BD43-EFC2637DFDC0}" srcId="{90B98D84-FEBB-4BAE-9B91-4891D305C727}" destId="{977F7A71-FE45-4A89-ABA3-FE263AAA96C5}" srcOrd="4" destOrd="0" parTransId="{054A743B-99A8-45F2-8234-62A391C82781}" sibTransId="{427659EB-375D-4A80-90B0-F29FFC5F6232}"/>
    <dgm:cxn modelId="{B553BE79-5F2F-466E-B546-37AD92F073B8}" type="presOf" srcId="{4EC20E21-B7F7-4C27-A4E5-35D4208FCAFE}" destId="{DCF0515D-9A3C-47A1-82F1-EA396D68E1B7}" srcOrd="0" destOrd="0" presId="urn:microsoft.com/office/officeart/2005/8/layout/pList1"/>
    <dgm:cxn modelId="{083AE989-D27D-46F4-B617-3620B1E8D79A}" type="presOf" srcId="{427659EB-375D-4A80-90B0-F29FFC5F6232}" destId="{216A1790-7AE7-4646-B3DB-1A6B02813B96}" srcOrd="0" destOrd="0" presId="urn:microsoft.com/office/officeart/2005/8/layout/pList1"/>
    <dgm:cxn modelId="{9591C88B-3B02-4FB7-BE50-2111067C7C16}" srcId="{90B98D84-FEBB-4BAE-9B91-4891D305C727}" destId="{48ECEF01-0D33-4D3C-B9C5-3D79B62959DD}" srcOrd="1" destOrd="0" parTransId="{2BAFB051-74F3-42EC-9C0B-700ED01E5077}" sibTransId="{4EC20E21-B7F7-4C27-A4E5-35D4208FCAFE}"/>
    <dgm:cxn modelId="{89096692-56C0-4255-9A3A-C2D365AA8727}" type="presOf" srcId="{90B98D84-FEBB-4BAE-9B91-4891D305C727}" destId="{96E5AFE0-DB8D-4B62-B075-D8F225C14F71}" srcOrd="0" destOrd="0" presId="urn:microsoft.com/office/officeart/2005/8/layout/pList1"/>
    <dgm:cxn modelId="{E31F979E-B88F-415C-9C86-57F36311F648}" type="presOf" srcId="{B763F449-6E13-4123-98A1-78124CAFAE6B}" destId="{C549A8BD-DB21-42BD-A2AB-617110DA744C}" srcOrd="0" destOrd="0" presId="urn:microsoft.com/office/officeart/2005/8/layout/pList1"/>
    <dgm:cxn modelId="{46718FB8-8BBD-4B43-B5EF-5D62AC904D2F}" type="presOf" srcId="{48ECEF01-0D33-4D3C-B9C5-3D79B62959DD}" destId="{B88E2CD8-0919-4A86-B042-AF5E103A4AF3}" srcOrd="0" destOrd="0" presId="urn:microsoft.com/office/officeart/2005/8/layout/pList1"/>
    <dgm:cxn modelId="{B57C72BB-0DF2-46AD-AD25-CEFFBA27FC19}" type="presOf" srcId="{4934B601-99F5-4E9D-97B3-091F1655D24A}" destId="{F98B6B98-9154-43BF-B27B-BA240A71B6B9}" srcOrd="0" destOrd="0" presId="urn:microsoft.com/office/officeart/2005/8/layout/pList1"/>
    <dgm:cxn modelId="{D8000FBF-9582-46E6-8275-17CC5BFBFFC6}" type="presOf" srcId="{9A985BF8-7F17-4732-AD02-8F84302D94E2}" destId="{C2A73C9C-36B0-4A21-B682-D1F8632D1074}" srcOrd="0" destOrd="0" presId="urn:microsoft.com/office/officeart/2005/8/layout/pList1"/>
    <dgm:cxn modelId="{82417EC4-783C-4677-8698-845E4CD61CC8}" type="presOf" srcId="{E5AAC37D-9CA7-4E8B-8B51-7891D2D1B215}" destId="{48855D7D-4CF4-4595-9334-51A187104083}" srcOrd="0" destOrd="0" presId="urn:microsoft.com/office/officeart/2005/8/layout/pList1"/>
    <dgm:cxn modelId="{B5908CCA-7B7E-47FA-9DC5-FFD9E284C361}" srcId="{90B98D84-FEBB-4BAE-9B91-4891D305C727}" destId="{E5AAC37D-9CA7-4E8B-8B51-7891D2D1B215}" srcOrd="0" destOrd="0" parTransId="{157D728C-8C97-4555-A48F-D95EC942B059}" sibTransId="{4934B601-99F5-4E9D-97B3-091F1655D24A}"/>
    <dgm:cxn modelId="{641186FF-CB98-4DDB-8A3F-5A6E5EC8DCA3}" srcId="{90B98D84-FEBB-4BAE-9B91-4891D305C727}" destId="{B462CD44-18BD-41D2-83DF-D22350D0759A}" srcOrd="2" destOrd="0" parTransId="{7A1D6963-3AD7-4DA4-AAB6-B8F1E1437E7F}" sibTransId="{B763F449-6E13-4123-98A1-78124CAFAE6B}"/>
    <dgm:cxn modelId="{1980CD32-EF82-4DAF-A05E-3337E2FA7C2F}" type="presParOf" srcId="{96E5AFE0-DB8D-4B62-B075-D8F225C14F71}" destId="{9E7003E0-CF8F-436E-8642-D6988DBD337F}" srcOrd="0" destOrd="0" presId="urn:microsoft.com/office/officeart/2005/8/layout/pList1"/>
    <dgm:cxn modelId="{DAFF3B9C-1532-4895-9973-5C7C9BB0F27B}" type="presParOf" srcId="{9E7003E0-CF8F-436E-8642-D6988DBD337F}" destId="{5AF34C70-BEC1-4BAC-801E-541CA2736638}" srcOrd="0" destOrd="0" presId="urn:microsoft.com/office/officeart/2005/8/layout/pList1"/>
    <dgm:cxn modelId="{52C284D9-CEBD-48ED-B70C-E2123802CCB9}" type="presParOf" srcId="{9E7003E0-CF8F-436E-8642-D6988DBD337F}" destId="{48855D7D-4CF4-4595-9334-51A187104083}" srcOrd="1" destOrd="0" presId="urn:microsoft.com/office/officeart/2005/8/layout/pList1"/>
    <dgm:cxn modelId="{1ACDBAE0-C789-4E46-ABF9-2A6BC3948ED9}" type="presParOf" srcId="{96E5AFE0-DB8D-4B62-B075-D8F225C14F71}" destId="{F98B6B98-9154-43BF-B27B-BA240A71B6B9}" srcOrd="1" destOrd="0" presId="urn:microsoft.com/office/officeart/2005/8/layout/pList1"/>
    <dgm:cxn modelId="{577D292D-BAFD-4BC4-9CC7-E93FAC0F916D}" type="presParOf" srcId="{96E5AFE0-DB8D-4B62-B075-D8F225C14F71}" destId="{CE79EDCD-BDDE-4D78-AEC7-49434BFA6E77}" srcOrd="2" destOrd="0" presId="urn:microsoft.com/office/officeart/2005/8/layout/pList1"/>
    <dgm:cxn modelId="{B9BF6BB8-81C8-4566-8EA3-D9E1D3CD79D5}" type="presParOf" srcId="{CE79EDCD-BDDE-4D78-AEC7-49434BFA6E77}" destId="{DA2BBD30-FEBE-4EB4-8BEE-FADADE2B215F}" srcOrd="0" destOrd="0" presId="urn:microsoft.com/office/officeart/2005/8/layout/pList1"/>
    <dgm:cxn modelId="{14189A99-B9CE-469C-9B7E-D65A74651744}" type="presParOf" srcId="{CE79EDCD-BDDE-4D78-AEC7-49434BFA6E77}" destId="{B88E2CD8-0919-4A86-B042-AF5E103A4AF3}" srcOrd="1" destOrd="0" presId="urn:microsoft.com/office/officeart/2005/8/layout/pList1"/>
    <dgm:cxn modelId="{88A2DA26-9873-40FE-8A4B-9A2EE900F05E}" type="presParOf" srcId="{96E5AFE0-DB8D-4B62-B075-D8F225C14F71}" destId="{DCF0515D-9A3C-47A1-82F1-EA396D68E1B7}" srcOrd="3" destOrd="0" presId="urn:microsoft.com/office/officeart/2005/8/layout/pList1"/>
    <dgm:cxn modelId="{914B3710-6903-49C7-B489-7F6375AF5B97}" type="presParOf" srcId="{96E5AFE0-DB8D-4B62-B075-D8F225C14F71}" destId="{92FEBC6E-877A-4875-89EB-04DA884C586D}" srcOrd="4" destOrd="0" presId="urn:microsoft.com/office/officeart/2005/8/layout/pList1"/>
    <dgm:cxn modelId="{AE032EBB-C20A-4AF0-814C-DA5826BB0868}" type="presParOf" srcId="{92FEBC6E-877A-4875-89EB-04DA884C586D}" destId="{1FF42399-2ED7-454F-AF6B-F67FE7B8447E}" srcOrd="0" destOrd="0" presId="urn:microsoft.com/office/officeart/2005/8/layout/pList1"/>
    <dgm:cxn modelId="{DB1D01E5-7D2A-4886-A223-8AA5FFF5CD3F}" type="presParOf" srcId="{92FEBC6E-877A-4875-89EB-04DA884C586D}" destId="{37C7C027-B319-49DE-80E3-D1553B4FD831}" srcOrd="1" destOrd="0" presId="urn:microsoft.com/office/officeart/2005/8/layout/pList1"/>
    <dgm:cxn modelId="{1BC6F8D4-C137-4B28-9909-91B79A6322E3}" type="presParOf" srcId="{96E5AFE0-DB8D-4B62-B075-D8F225C14F71}" destId="{C549A8BD-DB21-42BD-A2AB-617110DA744C}" srcOrd="5" destOrd="0" presId="urn:microsoft.com/office/officeart/2005/8/layout/pList1"/>
    <dgm:cxn modelId="{47DBC764-9E6A-494F-B3AD-EF2CB34C742C}" type="presParOf" srcId="{96E5AFE0-DB8D-4B62-B075-D8F225C14F71}" destId="{2A9F71A7-899F-476F-A4FB-CDAE383547A9}" srcOrd="6" destOrd="0" presId="urn:microsoft.com/office/officeart/2005/8/layout/pList1"/>
    <dgm:cxn modelId="{06F90CF4-E82F-45FB-B2A9-51586FE0B1B2}" type="presParOf" srcId="{2A9F71A7-899F-476F-A4FB-CDAE383547A9}" destId="{04477CD4-7813-4CD1-9943-49F261DDA05D}" srcOrd="0" destOrd="0" presId="urn:microsoft.com/office/officeart/2005/8/layout/pList1"/>
    <dgm:cxn modelId="{AA44BB00-4FC3-4D3B-A406-686FCF8C5D9F}" type="presParOf" srcId="{2A9F71A7-899F-476F-A4FB-CDAE383547A9}" destId="{A9CF1BBE-5C02-43B1-9382-EA86B200C77A}" srcOrd="1" destOrd="0" presId="urn:microsoft.com/office/officeart/2005/8/layout/pList1"/>
    <dgm:cxn modelId="{6F6622D6-98FE-4C73-8EA0-506CF1FEEAC5}" type="presParOf" srcId="{96E5AFE0-DB8D-4B62-B075-D8F225C14F71}" destId="{C2A73C9C-36B0-4A21-B682-D1F8632D1074}" srcOrd="7" destOrd="0" presId="urn:microsoft.com/office/officeart/2005/8/layout/pList1"/>
    <dgm:cxn modelId="{2DA98998-19D4-4BEF-8160-BEF99715F00F}" type="presParOf" srcId="{96E5AFE0-DB8D-4B62-B075-D8F225C14F71}" destId="{F90127FF-6FE5-484D-922A-7EB75A6AA643}" srcOrd="8" destOrd="0" presId="urn:microsoft.com/office/officeart/2005/8/layout/pList1"/>
    <dgm:cxn modelId="{97A43B01-DFD9-43D0-ADA3-B18979A26D27}" type="presParOf" srcId="{F90127FF-6FE5-484D-922A-7EB75A6AA643}" destId="{6826F10B-A059-4BB4-8AF2-F0A478DD9FA6}" srcOrd="0" destOrd="0" presId="urn:microsoft.com/office/officeart/2005/8/layout/pList1"/>
    <dgm:cxn modelId="{31D5FD37-7A39-4851-9033-511A7A750FCE}" type="presParOf" srcId="{F90127FF-6FE5-484D-922A-7EB75A6AA643}" destId="{CF73CAA7-ACBC-458C-BC51-DE6E52927FF9}" srcOrd="1" destOrd="0" presId="urn:microsoft.com/office/officeart/2005/8/layout/pList1"/>
    <dgm:cxn modelId="{B91DC234-569C-4B86-8B9F-F0A613C102C1}" type="presParOf" srcId="{96E5AFE0-DB8D-4B62-B075-D8F225C14F71}" destId="{216A1790-7AE7-4646-B3DB-1A6B02813B96}" srcOrd="9" destOrd="0" presId="urn:microsoft.com/office/officeart/2005/8/layout/pList1"/>
    <dgm:cxn modelId="{D8C0B30C-A91A-44C5-9F50-C74105BDA520}" type="presParOf" srcId="{96E5AFE0-DB8D-4B62-B075-D8F225C14F71}" destId="{6BEBB7A4-B88F-4C9D-9CD8-539580CBD701}" srcOrd="10" destOrd="0" presId="urn:microsoft.com/office/officeart/2005/8/layout/pList1"/>
    <dgm:cxn modelId="{7C93B521-169B-4360-B00A-8845B371C333}" type="presParOf" srcId="{6BEBB7A4-B88F-4C9D-9CD8-539580CBD701}" destId="{5BC37DD5-6561-4988-A625-CF0D0F761371}" srcOrd="0" destOrd="0" presId="urn:microsoft.com/office/officeart/2005/8/layout/pList1"/>
    <dgm:cxn modelId="{E0F49D64-5D5D-4C18-BF69-E4982DA5081E}" type="presParOf" srcId="{6BEBB7A4-B88F-4C9D-9CD8-539580CBD701}" destId="{15D1B212-4A74-4790-947B-22265CA35C25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C375FB-6BF2-4BC1-A64E-54F7109A6D86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978EE1C1-18DC-4438-A5AB-2438F01AFE67}">
      <dgm:prSet phldrT="[Metin]"/>
      <dgm:spPr/>
      <dgm:t>
        <a:bodyPr/>
        <a:lstStyle/>
        <a:p>
          <a:r>
            <a:rPr lang="tr-TR" dirty="0"/>
            <a:t>HAYDAR ÖZDEMİR</a:t>
          </a:r>
        </a:p>
      </dgm:t>
    </dgm:pt>
    <dgm:pt modelId="{5A898B51-D352-4060-A9A8-3120843CA5CD}" type="parTrans" cxnId="{E2ACF7F3-4206-4D6B-9C77-700493025EC6}">
      <dgm:prSet/>
      <dgm:spPr/>
      <dgm:t>
        <a:bodyPr/>
        <a:lstStyle/>
        <a:p>
          <a:endParaRPr lang="tr-TR"/>
        </a:p>
      </dgm:t>
    </dgm:pt>
    <dgm:pt modelId="{DC5F17A0-C83D-4FE5-908F-5939C48F9411}" type="sibTrans" cxnId="{E2ACF7F3-4206-4D6B-9C77-700493025EC6}">
      <dgm:prSet/>
      <dgm:spPr/>
      <dgm:t>
        <a:bodyPr/>
        <a:lstStyle/>
        <a:p>
          <a:endParaRPr lang="tr-TR"/>
        </a:p>
      </dgm:t>
    </dgm:pt>
    <dgm:pt modelId="{D57E6243-5D71-41BB-BF20-07A11454E9EF}" type="pres">
      <dgm:prSet presAssocID="{8FC375FB-6BF2-4BC1-A64E-54F7109A6D86}" presName="Name0" presStyleCnt="0">
        <dgm:presLayoutVars>
          <dgm:chMax/>
          <dgm:chPref/>
          <dgm:dir/>
          <dgm:animLvl val="lvl"/>
        </dgm:presLayoutVars>
      </dgm:prSet>
      <dgm:spPr/>
    </dgm:pt>
    <dgm:pt modelId="{A22A8C9E-14BC-4FD0-A1D2-683D995F33C8}" type="pres">
      <dgm:prSet presAssocID="{978EE1C1-18DC-4438-A5AB-2438F01AFE67}" presName="composite" presStyleCnt="0"/>
      <dgm:spPr/>
    </dgm:pt>
    <dgm:pt modelId="{7D594F84-B080-416B-AC53-D357D2FAE523}" type="pres">
      <dgm:prSet presAssocID="{978EE1C1-18DC-4438-A5AB-2438F01AFE67}" presName="ParentAccentShape" presStyleLbl="trBgShp" presStyleIdx="0" presStyleCnt="1"/>
      <dgm:spPr/>
    </dgm:pt>
    <dgm:pt modelId="{513E889A-7C9D-4034-A8C0-E7C4675DB510}" type="pres">
      <dgm:prSet presAssocID="{978EE1C1-18DC-4438-A5AB-2438F01AFE67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</dgm:pt>
    <dgm:pt modelId="{9EBACC26-843C-4D38-93D5-DF281190AD79}" type="pres">
      <dgm:prSet presAssocID="{978EE1C1-18DC-4438-A5AB-2438F01AFE67}" presName="ChildText" presStyleLbl="revTx" presStyleIdx="1" presStyleCnt="2">
        <dgm:presLayoutVars>
          <dgm:chMax val="0"/>
          <dgm:chPref val="0"/>
        </dgm:presLayoutVars>
      </dgm:prSet>
      <dgm:spPr/>
    </dgm:pt>
    <dgm:pt modelId="{4B60E389-F213-4154-9357-051C02299880}" type="pres">
      <dgm:prSet presAssocID="{978EE1C1-18DC-4438-A5AB-2438F01AFE67}" presName="ChildAccentShape" presStyleLbl="trBgShp" presStyleIdx="0" presStyleCnt="1"/>
      <dgm:spPr/>
    </dgm:pt>
    <dgm:pt modelId="{1B3D0DF6-E305-4DDF-8AEF-247EECEEBF31}" type="pres">
      <dgm:prSet presAssocID="{978EE1C1-18DC-4438-A5AB-2438F01AFE67}" presName="Image" presStyleLbl="align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</dgm:spPr>
    </dgm:pt>
  </dgm:ptLst>
  <dgm:cxnLst>
    <dgm:cxn modelId="{0E1FFD7C-BAAB-4E3F-9498-E5E9DE14D57B}" type="presOf" srcId="{978EE1C1-18DC-4438-A5AB-2438F01AFE67}" destId="{513E889A-7C9D-4034-A8C0-E7C4675DB510}" srcOrd="0" destOrd="0" presId="urn:microsoft.com/office/officeart/2009/3/layout/SnapshotPictureList"/>
    <dgm:cxn modelId="{D97D41C4-8F4C-4DEA-BEB1-9317067342E3}" type="presOf" srcId="{8FC375FB-6BF2-4BC1-A64E-54F7109A6D86}" destId="{D57E6243-5D71-41BB-BF20-07A11454E9EF}" srcOrd="0" destOrd="0" presId="urn:microsoft.com/office/officeart/2009/3/layout/SnapshotPictureList"/>
    <dgm:cxn modelId="{E2ACF7F3-4206-4D6B-9C77-700493025EC6}" srcId="{8FC375FB-6BF2-4BC1-A64E-54F7109A6D86}" destId="{978EE1C1-18DC-4438-A5AB-2438F01AFE67}" srcOrd="0" destOrd="0" parTransId="{5A898B51-D352-4060-A9A8-3120843CA5CD}" sibTransId="{DC5F17A0-C83D-4FE5-908F-5939C48F9411}"/>
    <dgm:cxn modelId="{A1C5DC7F-4639-4082-9028-B58C11440EF1}" type="presParOf" srcId="{D57E6243-5D71-41BB-BF20-07A11454E9EF}" destId="{A22A8C9E-14BC-4FD0-A1D2-683D995F33C8}" srcOrd="0" destOrd="0" presId="urn:microsoft.com/office/officeart/2009/3/layout/SnapshotPictureList"/>
    <dgm:cxn modelId="{9E202CE4-423D-4C77-A672-FA3C81DD0C5E}" type="presParOf" srcId="{A22A8C9E-14BC-4FD0-A1D2-683D995F33C8}" destId="{7D594F84-B080-416B-AC53-D357D2FAE523}" srcOrd="0" destOrd="0" presId="urn:microsoft.com/office/officeart/2009/3/layout/SnapshotPictureList"/>
    <dgm:cxn modelId="{3E7CB728-FE8A-4133-8598-A35936F8DDD0}" type="presParOf" srcId="{A22A8C9E-14BC-4FD0-A1D2-683D995F33C8}" destId="{513E889A-7C9D-4034-A8C0-E7C4675DB510}" srcOrd="1" destOrd="0" presId="urn:microsoft.com/office/officeart/2009/3/layout/SnapshotPictureList"/>
    <dgm:cxn modelId="{AFE6ECA4-5DB1-4FC5-81D4-75F587DDB5CF}" type="presParOf" srcId="{A22A8C9E-14BC-4FD0-A1D2-683D995F33C8}" destId="{9EBACC26-843C-4D38-93D5-DF281190AD79}" srcOrd="2" destOrd="0" presId="urn:microsoft.com/office/officeart/2009/3/layout/SnapshotPictureList"/>
    <dgm:cxn modelId="{03796E05-1F45-461E-A8BB-540E932C3D41}" type="presParOf" srcId="{A22A8C9E-14BC-4FD0-A1D2-683D995F33C8}" destId="{4B60E389-F213-4154-9357-051C02299880}" srcOrd="3" destOrd="0" presId="urn:microsoft.com/office/officeart/2009/3/layout/SnapshotPictureList"/>
    <dgm:cxn modelId="{026673FB-F291-4AA9-81E7-4704E042FBBF}" type="presParOf" srcId="{A22A8C9E-14BC-4FD0-A1D2-683D995F33C8}" destId="{1B3D0DF6-E305-4DDF-8AEF-247EECEEBF31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3F8B38-B1FF-4FE6-A3EC-E6BAF16AD880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B913955-6EBA-43EB-84A2-C7460B929386}">
      <dgm:prSet phldrT="[Metin]"/>
      <dgm:spPr/>
      <dgm:t>
        <a:bodyPr/>
        <a:lstStyle/>
        <a:p>
          <a:r>
            <a:rPr lang="tr-TR" dirty="0"/>
            <a:t>Arş. Gör. Yakup KAYMAKÇI</a:t>
          </a:r>
        </a:p>
      </dgm:t>
    </dgm:pt>
    <dgm:pt modelId="{49547E63-B35D-47C0-8A0B-1AE267524FC3}" type="parTrans" cxnId="{86583F9B-9DAE-4E5E-A05A-AEC61A6C324E}">
      <dgm:prSet/>
      <dgm:spPr/>
      <dgm:t>
        <a:bodyPr/>
        <a:lstStyle/>
        <a:p>
          <a:endParaRPr lang="tr-TR"/>
        </a:p>
      </dgm:t>
    </dgm:pt>
    <dgm:pt modelId="{AE6321B2-5A1C-4D03-826F-94EF18CDA183}" type="sibTrans" cxnId="{86583F9B-9DAE-4E5E-A05A-AEC61A6C324E}">
      <dgm:prSet/>
      <dgm:spPr/>
      <dgm:t>
        <a:bodyPr/>
        <a:lstStyle/>
        <a:p>
          <a:endParaRPr lang="tr-TR"/>
        </a:p>
      </dgm:t>
    </dgm:pt>
    <dgm:pt modelId="{7933DD8F-6ACC-4CB6-A3A6-CD73FD84716F}">
      <dgm:prSet phldrT="[Metin]"/>
      <dgm:spPr/>
      <dgm:t>
        <a:bodyPr/>
        <a:lstStyle/>
        <a:p>
          <a:r>
            <a:rPr lang="tr-TR" dirty="0"/>
            <a:t>Arş. Gör. Esra CÖMERT</a:t>
          </a:r>
        </a:p>
      </dgm:t>
    </dgm:pt>
    <dgm:pt modelId="{27818402-B989-41CF-8152-D54A1A98A7DE}" type="parTrans" cxnId="{7973D326-0B5C-4885-B2F6-8B2446244878}">
      <dgm:prSet/>
      <dgm:spPr/>
      <dgm:t>
        <a:bodyPr/>
        <a:lstStyle/>
        <a:p>
          <a:endParaRPr lang="tr-TR"/>
        </a:p>
      </dgm:t>
    </dgm:pt>
    <dgm:pt modelId="{002DCF57-6B23-4638-846B-5F494D3B350E}" type="sibTrans" cxnId="{7973D326-0B5C-4885-B2F6-8B2446244878}">
      <dgm:prSet/>
      <dgm:spPr/>
      <dgm:t>
        <a:bodyPr/>
        <a:lstStyle/>
        <a:p>
          <a:endParaRPr lang="tr-TR"/>
        </a:p>
      </dgm:t>
    </dgm:pt>
    <dgm:pt modelId="{9C978520-880E-404F-8642-53B0A5A77E2A}">
      <dgm:prSet phldrT="[Metin]"/>
      <dgm:spPr/>
      <dgm:t>
        <a:bodyPr/>
        <a:lstStyle/>
        <a:p>
          <a:r>
            <a:rPr lang="tr-TR" dirty="0"/>
            <a:t>Arş. Gör. Mustafa NARİN</a:t>
          </a:r>
        </a:p>
      </dgm:t>
    </dgm:pt>
    <dgm:pt modelId="{EE70893E-CF76-4AEA-B653-AEC6C33B4792}" type="parTrans" cxnId="{D95A80A6-2ACD-4F76-9F76-97714A274E5F}">
      <dgm:prSet/>
      <dgm:spPr/>
      <dgm:t>
        <a:bodyPr/>
        <a:lstStyle/>
        <a:p>
          <a:endParaRPr lang="tr-TR"/>
        </a:p>
      </dgm:t>
    </dgm:pt>
    <dgm:pt modelId="{0AF238CB-2448-4F71-A300-0B2214669ED6}" type="sibTrans" cxnId="{D95A80A6-2ACD-4F76-9F76-97714A274E5F}">
      <dgm:prSet/>
      <dgm:spPr/>
      <dgm:t>
        <a:bodyPr/>
        <a:lstStyle/>
        <a:p>
          <a:endParaRPr lang="tr-TR"/>
        </a:p>
      </dgm:t>
    </dgm:pt>
    <dgm:pt modelId="{522B84F8-F16A-4CBD-A281-C6B401B19802}">
      <dgm:prSet phldrT="[Metin]"/>
      <dgm:spPr/>
      <dgm:t>
        <a:bodyPr/>
        <a:lstStyle/>
        <a:p>
          <a:r>
            <a:rPr lang="tr-TR" dirty="0"/>
            <a:t>Arş. Gör. Uğur ALEMDAR</a:t>
          </a:r>
        </a:p>
      </dgm:t>
    </dgm:pt>
    <dgm:pt modelId="{6A6A5FA8-50D2-4DCF-9680-3B1C772C5858}" type="parTrans" cxnId="{78575A8B-28B9-4BA2-86A0-2EF954A22055}">
      <dgm:prSet/>
      <dgm:spPr/>
      <dgm:t>
        <a:bodyPr/>
        <a:lstStyle/>
        <a:p>
          <a:endParaRPr lang="tr-TR"/>
        </a:p>
      </dgm:t>
    </dgm:pt>
    <dgm:pt modelId="{202ED770-2D77-4B43-A610-20D6D2E9648C}" type="sibTrans" cxnId="{78575A8B-28B9-4BA2-86A0-2EF954A22055}">
      <dgm:prSet/>
      <dgm:spPr/>
      <dgm:t>
        <a:bodyPr/>
        <a:lstStyle/>
        <a:p>
          <a:endParaRPr lang="tr-TR"/>
        </a:p>
      </dgm:t>
    </dgm:pt>
    <dgm:pt modelId="{151394AF-008B-4B8C-8B38-F5AC624D2397}" type="pres">
      <dgm:prSet presAssocID="{8D3F8B38-B1FF-4FE6-A3EC-E6BAF16AD880}" presName="Name0" presStyleCnt="0">
        <dgm:presLayoutVars>
          <dgm:dir/>
          <dgm:resizeHandles val="exact"/>
        </dgm:presLayoutVars>
      </dgm:prSet>
      <dgm:spPr/>
    </dgm:pt>
    <dgm:pt modelId="{1DBD30BD-8E7B-4CA9-B548-7BE6E4A402DA}" type="pres">
      <dgm:prSet presAssocID="{EB913955-6EBA-43EB-84A2-C7460B929386}" presName="composite" presStyleCnt="0"/>
      <dgm:spPr/>
    </dgm:pt>
    <dgm:pt modelId="{C0FE846A-EABC-4033-828C-F8B040FD5F13}" type="pres">
      <dgm:prSet presAssocID="{EB913955-6EBA-43EB-84A2-C7460B929386}" presName="rect1" presStyleLbl="b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15D46EA2-F10F-46E0-BBEE-423C514FDB1D}" type="pres">
      <dgm:prSet presAssocID="{EB913955-6EBA-43EB-84A2-C7460B929386}" presName="wedgeRectCallout1" presStyleLbl="node1" presStyleIdx="0" presStyleCnt="4">
        <dgm:presLayoutVars>
          <dgm:bulletEnabled val="1"/>
        </dgm:presLayoutVars>
      </dgm:prSet>
      <dgm:spPr/>
    </dgm:pt>
    <dgm:pt modelId="{2CC4B3B0-75C5-43A1-B858-707312B219E0}" type="pres">
      <dgm:prSet presAssocID="{AE6321B2-5A1C-4D03-826F-94EF18CDA183}" presName="sibTrans" presStyleCnt="0"/>
      <dgm:spPr/>
    </dgm:pt>
    <dgm:pt modelId="{5A4DFCFE-CE81-45E2-A3C0-420585F32007}" type="pres">
      <dgm:prSet presAssocID="{7933DD8F-6ACC-4CB6-A3A6-CD73FD84716F}" presName="composite" presStyleCnt="0"/>
      <dgm:spPr/>
    </dgm:pt>
    <dgm:pt modelId="{E2618791-4BCC-4AD7-85CE-CB7A2AD7ABAA}" type="pres">
      <dgm:prSet presAssocID="{7933DD8F-6ACC-4CB6-A3A6-CD73FD84716F}" presName="rect1" presStyleLbl="b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</dgm:spPr>
    </dgm:pt>
    <dgm:pt modelId="{C07F377D-D69D-4E88-8ABC-D4F7C5831E75}" type="pres">
      <dgm:prSet presAssocID="{7933DD8F-6ACC-4CB6-A3A6-CD73FD84716F}" presName="wedgeRectCallout1" presStyleLbl="node1" presStyleIdx="1" presStyleCnt="4">
        <dgm:presLayoutVars>
          <dgm:bulletEnabled val="1"/>
        </dgm:presLayoutVars>
      </dgm:prSet>
      <dgm:spPr/>
    </dgm:pt>
    <dgm:pt modelId="{6DD1E234-BD88-4446-9200-E3692C4FEDD2}" type="pres">
      <dgm:prSet presAssocID="{002DCF57-6B23-4638-846B-5F494D3B350E}" presName="sibTrans" presStyleCnt="0"/>
      <dgm:spPr/>
    </dgm:pt>
    <dgm:pt modelId="{BE0BFA9F-6443-4980-A05A-B1E66BFEDB10}" type="pres">
      <dgm:prSet presAssocID="{9C978520-880E-404F-8642-53B0A5A77E2A}" presName="composite" presStyleCnt="0"/>
      <dgm:spPr/>
    </dgm:pt>
    <dgm:pt modelId="{8FFA63B2-73B8-42C9-8144-6E6EEFEBE96D}" type="pres">
      <dgm:prSet presAssocID="{9C978520-880E-404F-8642-53B0A5A77E2A}" presName="rect1" presStyleLbl="b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A826365B-B25C-407A-A256-20B55A11F27F}" type="pres">
      <dgm:prSet presAssocID="{9C978520-880E-404F-8642-53B0A5A77E2A}" presName="wedgeRectCallout1" presStyleLbl="node1" presStyleIdx="2" presStyleCnt="4">
        <dgm:presLayoutVars>
          <dgm:bulletEnabled val="1"/>
        </dgm:presLayoutVars>
      </dgm:prSet>
      <dgm:spPr/>
    </dgm:pt>
    <dgm:pt modelId="{C33F5C8C-5047-4348-8EE3-707377B4F028}" type="pres">
      <dgm:prSet presAssocID="{0AF238CB-2448-4F71-A300-0B2214669ED6}" presName="sibTrans" presStyleCnt="0"/>
      <dgm:spPr/>
    </dgm:pt>
    <dgm:pt modelId="{7F8C929A-3B3F-4BD5-9027-8965A71AE342}" type="pres">
      <dgm:prSet presAssocID="{522B84F8-F16A-4CBD-A281-C6B401B19802}" presName="composite" presStyleCnt="0"/>
      <dgm:spPr/>
    </dgm:pt>
    <dgm:pt modelId="{D547576A-8C5D-4FB1-8D0C-82DBB0E61785}" type="pres">
      <dgm:prSet presAssocID="{522B84F8-F16A-4CBD-A281-C6B401B19802}" presName="rect1" presStyleLbl="b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</dgm:pt>
    <dgm:pt modelId="{F735E11D-3831-4075-BDF5-B5F5BABA6F45}" type="pres">
      <dgm:prSet presAssocID="{522B84F8-F16A-4CBD-A281-C6B401B19802}" presName="wedgeRectCallout1" presStyleLbl="node1" presStyleIdx="3" presStyleCnt="4">
        <dgm:presLayoutVars>
          <dgm:bulletEnabled val="1"/>
        </dgm:presLayoutVars>
      </dgm:prSet>
      <dgm:spPr/>
    </dgm:pt>
  </dgm:ptLst>
  <dgm:cxnLst>
    <dgm:cxn modelId="{7973D326-0B5C-4885-B2F6-8B2446244878}" srcId="{8D3F8B38-B1FF-4FE6-A3EC-E6BAF16AD880}" destId="{7933DD8F-6ACC-4CB6-A3A6-CD73FD84716F}" srcOrd="1" destOrd="0" parTransId="{27818402-B989-41CF-8152-D54A1A98A7DE}" sibTransId="{002DCF57-6B23-4638-846B-5F494D3B350E}"/>
    <dgm:cxn modelId="{0A9EAF4D-5E17-4A6C-BA20-BA756C0AA80D}" type="presOf" srcId="{8D3F8B38-B1FF-4FE6-A3EC-E6BAF16AD880}" destId="{151394AF-008B-4B8C-8B38-F5AC624D2397}" srcOrd="0" destOrd="0" presId="urn:microsoft.com/office/officeart/2008/layout/BendingPictureCaptionList"/>
    <dgm:cxn modelId="{03E28787-A09B-48F3-9B3A-BA77E4F39300}" type="presOf" srcId="{522B84F8-F16A-4CBD-A281-C6B401B19802}" destId="{F735E11D-3831-4075-BDF5-B5F5BABA6F45}" srcOrd="0" destOrd="0" presId="urn:microsoft.com/office/officeart/2008/layout/BendingPictureCaptionList"/>
    <dgm:cxn modelId="{78575A8B-28B9-4BA2-86A0-2EF954A22055}" srcId="{8D3F8B38-B1FF-4FE6-A3EC-E6BAF16AD880}" destId="{522B84F8-F16A-4CBD-A281-C6B401B19802}" srcOrd="3" destOrd="0" parTransId="{6A6A5FA8-50D2-4DCF-9680-3B1C772C5858}" sibTransId="{202ED770-2D77-4B43-A610-20D6D2E9648C}"/>
    <dgm:cxn modelId="{1CFE858E-5303-4A83-98C4-D143D46E54DB}" type="presOf" srcId="{9C978520-880E-404F-8642-53B0A5A77E2A}" destId="{A826365B-B25C-407A-A256-20B55A11F27F}" srcOrd="0" destOrd="0" presId="urn:microsoft.com/office/officeart/2008/layout/BendingPictureCaptionList"/>
    <dgm:cxn modelId="{75E64F99-A303-400A-A7E0-68FBCB3EEB1D}" type="presOf" srcId="{7933DD8F-6ACC-4CB6-A3A6-CD73FD84716F}" destId="{C07F377D-D69D-4E88-8ABC-D4F7C5831E75}" srcOrd="0" destOrd="0" presId="urn:microsoft.com/office/officeart/2008/layout/BendingPictureCaptionList"/>
    <dgm:cxn modelId="{86583F9B-9DAE-4E5E-A05A-AEC61A6C324E}" srcId="{8D3F8B38-B1FF-4FE6-A3EC-E6BAF16AD880}" destId="{EB913955-6EBA-43EB-84A2-C7460B929386}" srcOrd="0" destOrd="0" parTransId="{49547E63-B35D-47C0-8A0B-1AE267524FC3}" sibTransId="{AE6321B2-5A1C-4D03-826F-94EF18CDA183}"/>
    <dgm:cxn modelId="{D95A80A6-2ACD-4F76-9F76-97714A274E5F}" srcId="{8D3F8B38-B1FF-4FE6-A3EC-E6BAF16AD880}" destId="{9C978520-880E-404F-8642-53B0A5A77E2A}" srcOrd="2" destOrd="0" parTransId="{EE70893E-CF76-4AEA-B653-AEC6C33B4792}" sibTransId="{0AF238CB-2448-4F71-A300-0B2214669ED6}"/>
    <dgm:cxn modelId="{2F1973BB-7013-4FD4-AAB9-D8D1BF4B2D9B}" type="presOf" srcId="{EB913955-6EBA-43EB-84A2-C7460B929386}" destId="{15D46EA2-F10F-46E0-BBEE-423C514FDB1D}" srcOrd="0" destOrd="0" presId="urn:microsoft.com/office/officeart/2008/layout/BendingPictureCaptionList"/>
    <dgm:cxn modelId="{E6094259-3AB0-4D3C-AB4A-49E506B518F8}" type="presParOf" srcId="{151394AF-008B-4B8C-8B38-F5AC624D2397}" destId="{1DBD30BD-8E7B-4CA9-B548-7BE6E4A402DA}" srcOrd="0" destOrd="0" presId="urn:microsoft.com/office/officeart/2008/layout/BendingPictureCaptionList"/>
    <dgm:cxn modelId="{6C177D3F-46F3-4D52-B190-06572ACE915E}" type="presParOf" srcId="{1DBD30BD-8E7B-4CA9-B548-7BE6E4A402DA}" destId="{C0FE846A-EABC-4033-828C-F8B040FD5F13}" srcOrd="0" destOrd="0" presId="urn:microsoft.com/office/officeart/2008/layout/BendingPictureCaptionList"/>
    <dgm:cxn modelId="{9DEC75E1-2FF5-483A-82B5-759CBDC6EC0B}" type="presParOf" srcId="{1DBD30BD-8E7B-4CA9-B548-7BE6E4A402DA}" destId="{15D46EA2-F10F-46E0-BBEE-423C514FDB1D}" srcOrd="1" destOrd="0" presId="urn:microsoft.com/office/officeart/2008/layout/BendingPictureCaptionList"/>
    <dgm:cxn modelId="{F32CB751-CA83-4CDD-812F-386C0C2AD546}" type="presParOf" srcId="{151394AF-008B-4B8C-8B38-F5AC624D2397}" destId="{2CC4B3B0-75C5-43A1-B858-707312B219E0}" srcOrd="1" destOrd="0" presId="urn:microsoft.com/office/officeart/2008/layout/BendingPictureCaptionList"/>
    <dgm:cxn modelId="{79E829ED-D683-45D5-B6A1-71C6C60874B2}" type="presParOf" srcId="{151394AF-008B-4B8C-8B38-F5AC624D2397}" destId="{5A4DFCFE-CE81-45E2-A3C0-420585F32007}" srcOrd="2" destOrd="0" presId="urn:microsoft.com/office/officeart/2008/layout/BendingPictureCaptionList"/>
    <dgm:cxn modelId="{287DD216-0D70-42DE-B484-12B1E014D51D}" type="presParOf" srcId="{5A4DFCFE-CE81-45E2-A3C0-420585F32007}" destId="{E2618791-4BCC-4AD7-85CE-CB7A2AD7ABAA}" srcOrd="0" destOrd="0" presId="urn:microsoft.com/office/officeart/2008/layout/BendingPictureCaptionList"/>
    <dgm:cxn modelId="{FA1B62A1-8DA4-40C8-B0A1-69EB19D1A656}" type="presParOf" srcId="{5A4DFCFE-CE81-45E2-A3C0-420585F32007}" destId="{C07F377D-D69D-4E88-8ABC-D4F7C5831E75}" srcOrd="1" destOrd="0" presId="urn:microsoft.com/office/officeart/2008/layout/BendingPictureCaptionList"/>
    <dgm:cxn modelId="{77F802C9-0475-461C-8E08-5D78C3F109A2}" type="presParOf" srcId="{151394AF-008B-4B8C-8B38-F5AC624D2397}" destId="{6DD1E234-BD88-4446-9200-E3692C4FEDD2}" srcOrd="3" destOrd="0" presId="urn:microsoft.com/office/officeart/2008/layout/BendingPictureCaptionList"/>
    <dgm:cxn modelId="{07608F8E-596D-45F9-A1D3-98A3EFA6EC47}" type="presParOf" srcId="{151394AF-008B-4B8C-8B38-F5AC624D2397}" destId="{BE0BFA9F-6443-4980-A05A-B1E66BFEDB10}" srcOrd="4" destOrd="0" presId="urn:microsoft.com/office/officeart/2008/layout/BendingPictureCaptionList"/>
    <dgm:cxn modelId="{15D1CACD-BE59-4B0D-9116-5F421FED782E}" type="presParOf" srcId="{BE0BFA9F-6443-4980-A05A-B1E66BFEDB10}" destId="{8FFA63B2-73B8-42C9-8144-6E6EEFEBE96D}" srcOrd="0" destOrd="0" presId="urn:microsoft.com/office/officeart/2008/layout/BendingPictureCaptionList"/>
    <dgm:cxn modelId="{06B99A47-38F0-4818-8D88-7B3CA273400A}" type="presParOf" srcId="{BE0BFA9F-6443-4980-A05A-B1E66BFEDB10}" destId="{A826365B-B25C-407A-A256-20B55A11F27F}" srcOrd="1" destOrd="0" presId="urn:microsoft.com/office/officeart/2008/layout/BendingPictureCaptionList"/>
    <dgm:cxn modelId="{77114B94-6B27-4402-A52D-1F5607562A18}" type="presParOf" srcId="{151394AF-008B-4B8C-8B38-F5AC624D2397}" destId="{C33F5C8C-5047-4348-8EE3-707377B4F028}" srcOrd="5" destOrd="0" presId="urn:microsoft.com/office/officeart/2008/layout/BendingPictureCaptionList"/>
    <dgm:cxn modelId="{4BB8B5BD-9F7A-4C10-965D-F7F5064E4EFB}" type="presParOf" srcId="{151394AF-008B-4B8C-8B38-F5AC624D2397}" destId="{7F8C929A-3B3F-4BD5-9027-8965A71AE342}" srcOrd="6" destOrd="0" presId="urn:microsoft.com/office/officeart/2008/layout/BendingPictureCaptionList"/>
    <dgm:cxn modelId="{85B1F76A-3A9F-41CD-967D-B0E8A608FAD5}" type="presParOf" srcId="{7F8C929A-3B3F-4BD5-9027-8965A71AE342}" destId="{D547576A-8C5D-4FB1-8D0C-82DBB0E61785}" srcOrd="0" destOrd="0" presId="urn:microsoft.com/office/officeart/2008/layout/BendingPictureCaptionList"/>
    <dgm:cxn modelId="{BBF5095F-2346-40F3-A086-4A721C48F588}" type="presParOf" srcId="{7F8C929A-3B3F-4BD5-9027-8965A71AE342}" destId="{F735E11D-3831-4075-BDF5-B5F5BABA6F45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952CDA9-645C-4086-8023-8F025C8FED22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8322310-6BC7-46BC-8474-74886A6A5ACC}">
      <dgm:prSet phldrT="[Metin]"/>
      <dgm:spPr/>
      <dgm:t>
        <a:bodyPr/>
        <a:lstStyle/>
        <a:p>
          <a:r>
            <a:rPr lang="tr-TR" dirty="0"/>
            <a:t>Komisyon Başkanı </a:t>
          </a:r>
        </a:p>
        <a:p>
          <a:r>
            <a:rPr lang="tr-TR" dirty="0"/>
            <a:t>Dr. Öğr. Üyesi İlayda Gülseren DEMİR</a:t>
          </a:r>
        </a:p>
      </dgm:t>
    </dgm:pt>
    <dgm:pt modelId="{43B95978-3F65-4EE0-8052-B1A8E72C9218}" type="parTrans" cxnId="{46DE3C7D-AFA6-4F6F-A89B-D254C54490CE}">
      <dgm:prSet/>
      <dgm:spPr/>
      <dgm:t>
        <a:bodyPr/>
        <a:lstStyle/>
        <a:p>
          <a:endParaRPr lang="tr-TR"/>
        </a:p>
      </dgm:t>
    </dgm:pt>
    <dgm:pt modelId="{DF3E135D-D967-4A82-BDDF-4525261F77B1}" type="sibTrans" cxnId="{46DE3C7D-AFA6-4F6F-A89B-D254C54490CE}">
      <dgm:prSet/>
      <dgm:spPr/>
      <dgm:t>
        <a:bodyPr/>
        <a:lstStyle/>
        <a:p>
          <a:endParaRPr lang="tr-TR"/>
        </a:p>
      </dgm:t>
    </dgm:pt>
    <dgm:pt modelId="{7E29D2DB-4132-47AD-82CF-429D4B5FC791}">
      <dgm:prSet phldrT="[Metin]"/>
      <dgm:spPr/>
      <dgm:t>
        <a:bodyPr/>
        <a:lstStyle/>
        <a:p>
          <a:r>
            <a:rPr lang="tr-TR" dirty="0"/>
            <a:t>Komisyon Üyesi </a:t>
          </a:r>
        </a:p>
        <a:p>
          <a:r>
            <a:rPr lang="tr-TR" dirty="0"/>
            <a:t>Arş. Gör. Yakup KAYMAKÇI</a:t>
          </a:r>
        </a:p>
      </dgm:t>
    </dgm:pt>
    <dgm:pt modelId="{F40D7D51-D98C-42B7-A71A-E1663401D64C}" type="parTrans" cxnId="{6F962FF2-3DCD-46E0-A8D9-6678FA1E5328}">
      <dgm:prSet/>
      <dgm:spPr/>
      <dgm:t>
        <a:bodyPr/>
        <a:lstStyle/>
        <a:p>
          <a:endParaRPr lang="tr-TR"/>
        </a:p>
      </dgm:t>
    </dgm:pt>
    <dgm:pt modelId="{4682BCA8-940E-422B-A91B-DF44B4561A7E}" type="sibTrans" cxnId="{6F962FF2-3DCD-46E0-A8D9-6678FA1E5328}">
      <dgm:prSet/>
      <dgm:spPr/>
      <dgm:t>
        <a:bodyPr/>
        <a:lstStyle/>
        <a:p>
          <a:endParaRPr lang="tr-TR"/>
        </a:p>
      </dgm:t>
    </dgm:pt>
    <dgm:pt modelId="{318FB36C-BF9C-40C0-9BD8-E82755B23B75}">
      <dgm:prSet phldrT="[Metin]"/>
      <dgm:spPr/>
      <dgm:t>
        <a:bodyPr/>
        <a:lstStyle/>
        <a:p>
          <a:r>
            <a:rPr lang="tr-TR" dirty="0"/>
            <a:t>Komisyon Üyesi </a:t>
          </a:r>
        </a:p>
        <a:p>
          <a:r>
            <a:rPr lang="tr-TR" dirty="0"/>
            <a:t>Arş. Gör. Mustafa NARİN</a:t>
          </a:r>
        </a:p>
      </dgm:t>
    </dgm:pt>
    <dgm:pt modelId="{A6404EC6-ADA4-4119-B3B2-AD4372468AD3}" type="parTrans" cxnId="{6411B863-55B2-4F4C-8184-1B213886C3DB}">
      <dgm:prSet/>
      <dgm:spPr/>
      <dgm:t>
        <a:bodyPr/>
        <a:lstStyle/>
        <a:p>
          <a:endParaRPr lang="tr-TR"/>
        </a:p>
      </dgm:t>
    </dgm:pt>
    <dgm:pt modelId="{10E26506-734F-44EB-A032-C10734E59F30}" type="sibTrans" cxnId="{6411B863-55B2-4F4C-8184-1B213886C3DB}">
      <dgm:prSet/>
      <dgm:spPr/>
      <dgm:t>
        <a:bodyPr/>
        <a:lstStyle/>
        <a:p>
          <a:endParaRPr lang="tr-TR"/>
        </a:p>
      </dgm:t>
    </dgm:pt>
    <dgm:pt modelId="{A99D91B6-C363-4AAB-84AA-0FD1222022D4}" type="pres">
      <dgm:prSet presAssocID="{8952CDA9-645C-4086-8023-8F025C8FED22}" presName="Name0" presStyleCnt="0">
        <dgm:presLayoutVars>
          <dgm:dir/>
          <dgm:resizeHandles val="exact"/>
        </dgm:presLayoutVars>
      </dgm:prSet>
      <dgm:spPr/>
    </dgm:pt>
    <dgm:pt modelId="{A7338477-0A6A-483B-8D43-C07C983D4DB0}" type="pres">
      <dgm:prSet presAssocID="{E8322310-6BC7-46BC-8474-74886A6A5ACC}" presName="composite" presStyleCnt="0"/>
      <dgm:spPr/>
    </dgm:pt>
    <dgm:pt modelId="{AC963243-CA07-4C30-9A97-7B055C72D4BF}" type="pres">
      <dgm:prSet presAssocID="{E8322310-6BC7-46BC-8474-74886A6A5ACC}" presName="rect1" presStyleLbl="trAlignAcc1" presStyleIdx="0" presStyleCnt="3">
        <dgm:presLayoutVars>
          <dgm:bulletEnabled val="1"/>
        </dgm:presLayoutVars>
      </dgm:prSet>
      <dgm:spPr/>
    </dgm:pt>
    <dgm:pt modelId="{0A005062-50B5-411B-85A4-770177133D0A}" type="pres">
      <dgm:prSet presAssocID="{E8322310-6BC7-46BC-8474-74886A6A5ACC}" presName="rect2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F58B72D3-F7FD-4BB9-BD67-F48785996C09}" type="pres">
      <dgm:prSet presAssocID="{DF3E135D-D967-4A82-BDDF-4525261F77B1}" presName="sibTrans" presStyleCnt="0"/>
      <dgm:spPr/>
    </dgm:pt>
    <dgm:pt modelId="{ABCD3721-0A0C-415C-B22E-CFDB2CC0595C}" type="pres">
      <dgm:prSet presAssocID="{7E29D2DB-4132-47AD-82CF-429D4B5FC791}" presName="composite" presStyleCnt="0"/>
      <dgm:spPr/>
    </dgm:pt>
    <dgm:pt modelId="{3A745220-466B-4A96-BC1A-E0EB6EEBB34B}" type="pres">
      <dgm:prSet presAssocID="{7E29D2DB-4132-47AD-82CF-429D4B5FC791}" presName="rect1" presStyleLbl="trAlignAcc1" presStyleIdx="1" presStyleCnt="3">
        <dgm:presLayoutVars>
          <dgm:bulletEnabled val="1"/>
        </dgm:presLayoutVars>
      </dgm:prSet>
      <dgm:spPr/>
    </dgm:pt>
    <dgm:pt modelId="{60B2F0A9-2860-4CEE-A457-CAF00C6EE549}" type="pres">
      <dgm:prSet presAssocID="{7E29D2DB-4132-47AD-82CF-429D4B5FC791}" presName="rect2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D50DD06D-C454-482F-B742-15487328EBC0}" type="pres">
      <dgm:prSet presAssocID="{4682BCA8-940E-422B-A91B-DF44B4561A7E}" presName="sibTrans" presStyleCnt="0"/>
      <dgm:spPr/>
    </dgm:pt>
    <dgm:pt modelId="{608BBD41-EA02-41E8-869C-F7C8BDF18EA0}" type="pres">
      <dgm:prSet presAssocID="{318FB36C-BF9C-40C0-9BD8-E82755B23B75}" presName="composite" presStyleCnt="0"/>
      <dgm:spPr/>
    </dgm:pt>
    <dgm:pt modelId="{789908C5-B723-4F89-9D06-D7B745609B50}" type="pres">
      <dgm:prSet presAssocID="{318FB36C-BF9C-40C0-9BD8-E82755B23B75}" presName="rect1" presStyleLbl="trAlignAcc1" presStyleIdx="2" presStyleCnt="3">
        <dgm:presLayoutVars>
          <dgm:bulletEnabled val="1"/>
        </dgm:presLayoutVars>
      </dgm:prSet>
      <dgm:spPr/>
    </dgm:pt>
    <dgm:pt modelId="{4186AD04-E55D-459F-906C-744B56F6A760}" type="pres">
      <dgm:prSet presAssocID="{318FB36C-BF9C-40C0-9BD8-E82755B23B75}" presName="rect2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</dgm:ptLst>
  <dgm:cxnLst>
    <dgm:cxn modelId="{C233AE10-89BA-4CDC-9FDE-8746E9477C5C}" type="presOf" srcId="{7E29D2DB-4132-47AD-82CF-429D4B5FC791}" destId="{3A745220-466B-4A96-BC1A-E0EB6EEBB34B}" srcOrd="0" destOrd="0" presId="urn:microsoft.com/office/officeart/2008/layout/PictureStrips"/>
    <dgm:cxn modelId="{6411B863-55B2-4F4C-8184-1B213886C3DB}" srcId="{8952CDA9-645C-4086-8023-8F025C8FED22}" destId="{318FB36C-BF9C-40C0-9BD8-E82755B23B75}" srcOrd="2" destOrd="0" parTransId="{A6404EC6-ADA4-4119-B3B2-AD4372468AD3}" sibTransId="{10E26506-734F-44EB-A032-C10734E59F30}"/>
    <dgm:cxn modelId="{28A6C56E-1CDC-403D-AC63-55E0AC638813}" type="presOf" srcId="{8952CDA9-645C-4086-8023-8F025C8FED22}" destId="{A99D91B6-C363-4AAB-84AA-0FD1222022D4}" srcOrd="0" destOrd="0" presId="urn:microsoft.com/office/officeart/2008/layout/PictureStrips"/>
    <dgm:cxn modelId="{46DE3C7D-AFA6-4F6F-A89B-D254C54490CE}" srcId="{8952CDA9-645C-4086-8023-8F025C8FED22}" destId="{E8322310-6BC7-46BC-8474-74886A6A5ACC}" srcOrd="0" destOrd="0" parTransId="{43B95978-3F65-4EE0-8052-B1A8E72C9218}" sibTransId="{DF3E135D-D967-4A82-BDDF-4525261F77B1}"/>
    <dgm:cxn modelId="{7DDD7484-D230-4178-98AA-A860514D3794}" type="presOf" srcId="{E8322310-6BC7-46BC-8474-74886A6A5ACC}" destId="{AC963243-CA07-4C30-9A97-7B055C72D4BF}" srcOrd="0" destOrd="0" presId="urn:microsoft.com/office/officeart/2008/layout/PictureStrips"/>
    <dgm:cxn modelId="{326C35E5-7112-4762-8F35-EDD70D8E5529}" type="presOf" srcId="{318FB36C-BF9C-40C0-9BD8-E82755B23B75}" destId="{789908C5-B723-4F89-9D06-D7B745609B50}" srcOrd="0" destOrd="0" presId="urn:microsoft.com/office/officeart/2008/layout/PictureStrips"/>
    <dgm:cxn modelId="{6F962FF2-3DCD-46E0-A8D9-6678FA1E5328}" srcId="{8952CDA9-645C-4086-8023-8F025C8FED22}" destId="{7E29D2DB-4132-47AD-82CF-429D4B5FC791}" srcOrd="1" destOrd="0" parTransId="{F40D7D51-D98C-42B7-A71A-E1663401D64C}" sibTransId="{4682BCA8-940E-422B-A91B-DF44B4561A7E}"/>
    <dgm:cxn modelId="{24D53A6F-B810-4EC3-A964-C80ECEB47727}" type="presParOf" srcId="{A99D91B6-C363-4AAB-84AA-0FD1222022D4}" destId="{A7338477-0A6A-483B-8D43-C07C983D4DB0}" srcOrd="0" destOrd="0" presId="urn:microsoft.com/office/officeart/2008/layout/PictureStrips"/>
    <dgm:cxn modelId="{479A7151-C16F-4AFC-A09A-4338878BE02E}" type="presParOf" srcId="{A7338477-0A6A-483B-8D43-C07C983D4DB0}" destId="{AC963243-CA07-4C30-9A97-7B055C72D4BF}" srcOrd="0" destOrd="0" presId="urn:microsoft.com/office/officeart/2008/layout/PictureStrips"/>
    <dgm:cxn modelId="{B8C3E8A4-FA1E-4F17-86F5-88C3A1F56CD3}" type="presParOf" srcId="{A7338477-0A6A-483B-8D43-C07C983D4DB0}" destId="{0A005062-50B5-411B-85A4-770177133D0A}" srcOrd="1" destOrd="0" presId="urn:microsoft.com/office/officeart/2008/layout/PictureStrips"/>
    <dgm:cxn modelId="{3CCBF158-D434-4836-A811-2BCC77FBA324}" type="presParOf" srcId="{A99D91B6-C363-4AAB-84AA-0FD1222022D4}" destId="{F58B72D3-F7FD-4BB9-BD67-F48785996C09}" srcOrd="1" destOrd="0" presId="urn:microsoft.com/office/officeart/2008/layout/PictureStrips"/>
    <dgm:cxn modelId="{C4E75660-78B4-438B-81EA-775AF9FFC2F4}" type="presParOf" srcId="{A99D91B6-C363-4AAB-84AA-0FD1222022D4}" destId="{ABCD3721-0A0C-415C-B22E-CFDB2CC0595C}" srcOrd="2" destOrd="0" presId="urn:microsoft.com/office/officeart/2008/layout/PictureStrips"/>
    <dgm:cxn modelId="{D22D0EDC-E8D2-47E9-9873-D38512345B78}" type="presParOf" srcId="{ABCD3721-0A0C-415C-B22E-CFDB2CC0595C}" destId="{3A745220-466B-4A96-BC1A-E0EB6EEBB34B}" srcOrd="0" destOrd="0" presId="urn:microsoft.com/office/officeart/2008/layout/PictureStrips"/>
    <dgm:cxn modelId="{5AFC0E1B-2F4F-4A07-99FE-8026E6E94148}" type="presParOf" srcId="{ABCD3721-0A0C-415C-B22E-CFDB2CC0595C}" destId="{60B2F0A9-2860-4CEE-A457-CAF00C6EE549}" srcOrd="1" destOrd="0" presId="urn:microsoft.com/office/officeart/2008/layout/PictureStrips"/>
    <dgm:cxn modelId="{18AED64D-138B-42DD-8756-C331034F6907}" type="presParOf" srcId="{A99D91B6-C363-4AAB-84AA-0FD1222022D4}" destId="{D50DD06D-C454-482F-B742-15487328EBC0}" srcOrd="3" destOrd="0" presId="urn:microsoft.com/office/officeart/2008/layout/PictureStrips"/>
    <dgm:cxn modelId="{2DFC24FF-FCE0-405E-BA8F-068E3FFD4E67}" type="presParOf" srcId="{A99D91B6-C363-4AAB-84AA-0FD1222022D4}" destId="{608BBD41-EA02-41E8-869C-F7C8BDF18EA0}" srcOrd="4" destOrd="0" presId="urn:microsoft.com/office/officeart/2008/layout/PictureStrips"/>
    <dgm:cxn modelId="{9AB065FA-0688-489D-8386-51D26A982451}" type="presParOf" srcId="{608BBD41-EA02-41E8-869C-F7C8BDF18EA0}" destId="{789908C5-B723-4F89-9D06-D7B745609B50}" srcOrd="0" destOrd="0" presId="urn:microsoft.com/office/officeart/2008/layout/PictureStrips"/>
    <dgm:cxn modelId="{E5253B8B-9385-4926-B905-1C1B92E33BDB}" type="presParOf" srcId="{608BBD41-EA02-41E8-869C-F7C8BDF18EA0}" destId="{4186AD04-E55D-459F-906C-744B56F6A76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952CDA9-645C-4086-8023-8F025C8FED22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8322310-6BC7-46BC-8474-74886A6A5ACC}">
      <dgm:prSet phldrT="[Metin]"/>
      <dgm:spPr/>
      <dgm:t>
        <a:bodyPr/>
        <a:lstStyle/>
        <a:p>
          <a:r>
            <a:rPr lang="tr-TR" dirty="0"/>
            <a:t>Komisyon Başkanı </a:t>
          </a:r>
        </a:p>
        <a:p>
          <a:r>
            <a:rPr lang="tr-TR" dirty="0"/>
            <a:t>Doç. Dr. Nuran </a:t>
          </a:r>
          <a:r>
            <a:rPr lang="tr-TR" dirty="0" err="1"/>
            <a:t>Kandaz</a:t>
          </a:r>
          <a:r>
            <a:rPr lang="tr-TR" dirty="0"/>
            <a:t> GELEN</a:t>
          </a:r>
        </a:p>
      </dgm:t>
    </dgm:pt>
    <dgm:pt modelId="{43B95978-3F65-4EE0-8052-B1A8E72C9218}" type="parTrans" cxnId="{46DE3C7D-AFA6-4F6F-A89B-D254C54490CE}">
      <dgm:prSet/>
      <dgm:spPr/>
      <dgm:t>
        <a:bodyPr/>
        <a:lstStyle/>
        <a:p>
          <a:endParaRPr lang="tr-TR"/>
        </a:p>
      </dgm:t>
    </dgm:pt>
    <dgm:pt modelId="{DF3E135D-D967-4A82-BDDF-4525261F77B1}" type="sibTrans" cxnId="{46DE3C7D-AFA6-4F6F-A89B-D254C54490CE}">
      <dgm:prSet/>
      <dgm:spPr/>
      <dgm:t>
        <a:bodyPr/>
        <a:lstStyle/>
        <a:p>
          <a:endParaRPr lang="tr-TR"/>
        </a:p>
      </dgm:t>
    </dgm:pt>
    <dgm:pt modelId="{7E29D2DB-4132-47AD-82CF-429D4B5FC791}">
      <dgm:prSet phldrT="[Metin]"/>
      <dgm:spPr/>
      <dgm:t>
        <a:bodyPr/>
        <a:lstStyle/>
        <a:p>
          <a:r>
            <a:rPr lang="tr-TR" dirty="0"/>
            <a:t>Komisyon Üyesi </a:t>
          </a:r>
        </a:p>
        <a:p>
          <a:r>
            <a:rPr lang="tr-TR" dirty="0"/>
            <a:t>Arş. Gör. Yakup KAYMAKÇI</a:t>
          </a:r>
        </a:p>
      </dgm:t>
    </dgm:pt>
    <dgm:pt modelId="{F40D7D51-D98C-42B7-A71A-E1663401D64C}" type="parTrans" cxnId="{6F962FF2-3DCD-46E0-A8D9-6678FA1E5328}">
      <dgm:prSet/>
      <dgm:spPr/>
      <dgm:t>
        <a:bodyPr/>
        <a:lstStyle/>
        <a:p>
          <a:endParaRPr lang="tr-TR"/>
        </a:p>
      </dgm:t>
    </dgm:pt>
    <dgm:pt modelId="{4682BCA8-940E-422B-A91B-DF44B4561A7E}" type="sibTrans" cxnId="{6F962FF2-3DCD-46E0-A8D9-6678FA1E5328}">
      <dgm:prSet/>
      <dgm:spPr/>
      <dgm:t>
        <a:bodyPr/>
        <a:lstStyle/>
        <a:p>
          <a:endParaRPr lang="tr-TR"/>
        </a:p>
      </dgm:t>
    </dgm:pt>
    <dgm:pt modelId="{318FB36C-BF9C-40C0-9BD8-E82755B23B75}">
      <dgm:prSet phldrT="[Metin]"/>
      <dgm:spPr/>
      <dgm:t>
        <a:bodyPr/>
        <a:lstStyle/>
        <a:p>
          <a:r>
            <a:rPr lang="tr-TR" dirty="0"/>
            <a:t>Komisyon Üyesi </a:t>
          </a:r>
        </a:p>
        <a:p>
          <a:r>
            <a:rPr lang="tr-TR" dirty="0"/>
            <a:t>Arş. Gör. Esra CÖMERT</a:t>
          </a:r>
        </a:p>
      </dgm:t>
    </dgm:pt>
    <dgm:pt modelId="{A6404EC6-ADA4-4119-B3B2-AD4372468AD3}" type="parTrans" cxnId="{6411B863-55B2-4F4C-8184-1B213886C3DB}">
      <dgm:prSet/>
      <dgm:spPr/>
      <dgm:t>
        <a:bodyPr/>
        <a:lstStyle/>
        <a:p>
          <a:endParaRPr lang="tr-TR"/>
        </a:p>
      </dgm:t>
    </dgm:pt>
    <dgm:pt modelId="{10E26506-734F-44EB-A032-C10734E59F30}" type="sibTrans" cxnId="{6411B863-55B2-4F4C-8184-1B213886C3DB}">
      <dgm:prSet/>
      <dgm:spPr/>
      <dgm:t>
        <a:bodyPr/>
        <a:lstStyle/>
        <a:p>
          <a:endParaRPr lang="tr-TR"/>
        </a:p>
      </dgm:t>
    </dgm:pt>
    <dgm:pt modelId="{A99D91B6-C363-4AAB-84AA-0FD1222022D4}" type="pres">
      <dgm:prSet presAssocID="{8952CDA9-645C-4086-8023-8F025C8FED22}" presName="Name0" presStyleCnt="0">
        <dgm:presLayoutVars>
          <dgm:dir/>
          <dgm:resizeHandles val="exact"/>
        </dgm:presLayoutVars>
      </dgm:prSet>
      <dgm:spPr/>
    </dgm:pt>
    <dgm:pt modelId="{A7338477-0A6A-483B-8D43-C07C983D4DB0}" type="pres">
      <dgm:prSet presAssocID="{E8322310-6BC7-46BC-8474-74886A6A5ACC}" presName="composite" presStyleCnt="0"/>
      <dgm:spPr/>
    </dgm:pt>
    <dgm:pt modelId="{AC963243-CA07-4C30-9A97-7B055C72D4BF}" type="pres">
      <dgm:prSet presAssocID="{E8322310-6BC7-46BC-8474-74886A6A5ACC}" presName="rect1" presStyleLbl="trAlignAcc1" presStyleIdx="0" presStyleCnt="3">
        <dgm:presLayoutVars>
          <dgm:bulletEnabled val="1"/>
        </dgm:presLayoutVars>
      </dgm:prSet>
      <dgm:spPr/>
    </dgm:pt>
    <dgm:pt modelId="{0A005062-50B5-411B-85A4-770177133D0A}" type="pres">
      <dgm:prSet presAssocID="{E8322310-6BC7-46BC-8474-74886A6A5ACC}" presName="rect2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F58B72D3-F7FD-4BB9-BD67-F48785996C09}" type="pres">
      <dgm:prSet presAssocID="{DF3E135D-D967-4A82-BDDF-4525261F77B1}" presName="sibTrans" presStyleCnt="0"/>
      <dgm:spPr/>
    </dgm:pt>
    <dgm:pt modelId="{ABCD3721-0A0C-415C-B22E-CFDB2CC0595C}" type="pres">
      <dgm:prSet presAssocID="{7E29D2DB-4132-47AD-82CF-429D4B5FC791}" presName="composite" presStyleCnt="0"/>
      <dgm:spPr/>
    </dgm:pt>
    <dgm:pt modelId="{3A745220-466B-4A96-BC1A-E0EB6EEBB34B}" type="pres">
      <dgm:prSet presAssocID="{7E29D2DB-4132-47AD-82CF-429D4B5FC791}" presName="rect1" presStyleLbl="trAlignAcc1" presStyleIdx="1" presStyleCnt="3">
        <dgm:presLayoutVars>
          <dgm:bulletEnabled val="1"/>
        </dgm:presLayoutVars>
      </dgm:prSet>
      <dgm:spPr/>
    </dgm:pt>
    <dgm:pt modelId="{60B2F0A9-2860-4CEE-A457-CAF00C6EE549}" type="pres">
      <dgm:prSet presAssocID="{7E29D2DB-4132-47AD-82CF-429D4B5FC791}" presName="rect2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D50DD06D-C454-482F-B742-15487328EBC0}" type="pres">
      <dgm:prSet presAssocID="{4682BCA8-940E-422B-A91B-DF44B4561A7E}" presName="sibTrans" presStyleCnt="0"/>
      <dgm:spPr/>
    </dgm:pt>
    <dgm:pt modelId="{608BBD41-EA02-41E8-869C-F7C8BDF18EA0}" type="pres">
      <dgm:prSet presAssocID="{318FB36C-BF9C-40C0-9BD8-E82755B23B75}" presName="composite" presStyleCnt="0"/>
      <dgm:spPr/>
    </dgm:pt>
    <dgm:pt modelId="{789908C5-B723-4F89-9D06-D7B745609B50}" type="pres">
      <dgm:prSet presAssocID="{318FB36C-BF9C-40C0-9BD8-E82755B23B75}" presName="rect1" presStyleLbl="trAlignAcc1" presStyleIdx="2" presStyleCnt="3">
        <dgm:presLayoutVars>
          <dgm:bulletEnabled val="1"/>
        </dgm:presLayoutVars>
      </dgm:prSet>
      <dgm:spPr/>
    </dgm:pt>
    <dgm:pt modelId="{4186AD04-E55D-459F-906C-744B56F6A760}" type="pres">
      <dgm:prSet presAssocID="{318FB36C-BF9C-40C0-9BD8-E82755B23B75}" presName="rect2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</dgm:ptLst>
  <dgm:cxnLst>
    <dgm:cxn modelId="{C233AE10-89BA-4CDC-9FDE-8746E9477C5C}" type="presOf" srcId="{7E29D2DB-4132-47AD-82CF-429D4B5FC791}" destId="{3A745220-466B-4A96-BC1A-E0EB6EEBB34B}" srcOrd="0" destOrd="0" presId="urn:microsoft.com/office/officeart/2008/layout/PictureStrips"/>
    <dgm:cxn modelId="{6411B863-55B2-4F4C-8184-1B213886C3DB}" srcId="{8952CDA9-645C-4086-8023-8F025C8FED22}" destId="{318FB36C-BF9C-40C0-9BD8-E82755B23B75}" srcOrd="2" destOrd="0" parTransId="{A6404EC6-ADA4-4119-B3B2-AD4372468AD3}" sibTransId="{10E26506-734F-44EB-A032-C10734E59F30}"/>
    <dgm:cxn modelId="{28A6C56E-1CDC-403D-AC63-55E0AC638813}" type="presOf" srcId="{8952CDA9-645C-4086-8023-8F025C8FED22}" destId="{A99D91B6-C363-4AAB-84AA-0FD1222022D4}" srcOrd="0" destOrd="0" presId="urn:microsoft.com/office/officeart/2008/layout/PictureStrips"/>
    <dgm:cxn modelId="{46DE3C7D-AFA6-4F6F-A89B-D254C54490CE}" srcId="{8952CDA9-645C-4086-8023-8F025C8FED22}" destId="{E8322310-6BC7-46BC-8474-74886A6A5ACC}" srcOrd="0" destOrd="0" parTransId="{43B95978-3F65-4EE0-8052-B1A8E72C9218}" sibTransId="{DF3E135D-D967-4A82-BDDF-4525261F77B1}"/>
    <dgm:cxn modelId="{7DDD7484-D230-4178-98AA-A860514D3794}" type="presOf" srcId="{E8322310-6BC7-46BC-8474-74886A6A5ACC}" destId="{AC963243-CA07-4C30-9A97-7B055C72D4BF}" srcOrd="0" destOrd="0" presId="urn:microsoft.com/office/officeart/2008/layout/PictureStrips"/>
    <dgm:cxn modelId="{326C35E5-7112-4762-8F35-EDD70D8E5529}" type="presOf" srcId="{318FB36C-BF9C-40C0-9BD8-E82755B23B75}" destId="{789908C5-B723-4F89-9D06-D7B745609B50}" srcOrd="0" destOrd="0" presId="urn:microsoft.com/office/officeart/2008/layout/PictureStrips"/>
    <dgm:cxn modelId="{6F962FF2-3DCD-46E0-A8D9-6678FA1E5328}" srcId="{8952CDA9-645C-4086-8023-8F025C8FED22}" destId="{7E29D2DB-4132-47AD-82CF-429D4B5FC791}" srcOrd="1" destOrd="0" parTransId="{F40D7D51-D98C-42B7-A71A-E1663401D64C}" sibTransId="{4682BCA8-940E-422B-A91B-DF44B4561A7E}"/>
    <dgm:cxn modelId="{24D53A6F-B810-4EC3-A964-C80ECEB47727}" type="presParOf" srcId="{A99D91B6-C363-4AAB-84AA-0FD1222022D4}" destId="{A7338477-0A6A-483B-8D43-C07C983D4DB0}" srcOrd="0" destOrd="0" presId="urn:microsoft.com/office/officeart/2008/layout/PictureStrips"/>
    <dgm:cxn modelId="{479A7151-C16F-4AFC-A09A-4338878BE02E}" type="presParOf" srcId="{A7338477-0A6A-483B-8D43-C07C983D4DB0}" destId="{AC963243-CA07-4C30-9A97-7B055C72D4BF}" srcOrd="0" destOrd="0" presId="urn:microsoft.com/office/officeart/2008/layout/PictureStrips"/>
    <dgm:cxn modelId="{B8C3E8A4-FA1E-4F17-86F5-88C3A1F56CD3}" type="presParOf" srcId="{A7338477-0A6A-483B-8D43-C07C983D4DB0}" destId="{0A005062-50B5-411B-85A4-770177133D0A}" srcOrd="1" destOrd="0" presId="urn:microsoft.com/office/officeart/2008/layout/PictureStrips"/>
    <dgm:cxn modelId="{3CCBF158-D434-4836-A811-2BCC77FBA324}" type="presParOf" srcId="{A99D91B6-C363-4AAB-84AA-0FD1222022D4}" destId="{F58B72D3-F7FD-4BB9-BD67-F48785996C09}" srcOrd="1" destOrd="0" presId="urn:microsoft.com/office/officeart/2008/layout/PictureStrips"/>
    <dgm:cxn modelId="{C4E75660-78B4-438B-81EA-775AF9FFC2F4}" type="presParOf" srcId="{A99D91B6-C363-4AAB-84AA-0FD1222022D4}" destId="{ABCD3721-0A0C-415C-B22E-CFDB2CC0595C}" srcOrd="2" destOrd="0" presId="urn:microsoft.com/office/officeart/2008/layout/PictureStrips"/>
    <dgm:cxn modelId="{D22D0EDC-E8D2-47E9-9873-D38512345B78}" type="presParOf" srcId="{ABCD3721-0A0C-415C-B22E-CFDB2CC0595C}" destId="{3A745220-466B-4A96-BC1A-E0EB6EEBB34B}" srcOrd="0" destOrd="0" presId="urn:microsoft.com/office/officeart/2008/layout/PictureStrips"/>
    <dgm:cxn modelId="{5AFC0E1B-2F4F-4A07-99FE-8026E6E94148}" type="presParOf" srcId="{ABCD3721-0A0C-415C-B22E-CFDB2CC0595C}" destId="{60B2F0A9-2860-4CEE-A457-CAF00C6EE549}" srcOrd="1" destOrd="0" presId="urn:microsoft.com/office/officeart/2008/layout/PictureStrips"/>
    <dgm:cxn modelId="{18AED64D-138B-42DD-8756-C331034F6907}" type="presParOf" srcId="{A99D91B6-C363-4AAB-84AA-0FD1222022D4}" destId="{D50DD06D-C454-482F-B742-15487328EBC0}" srcOrd="3" destOrd="0" presId="urn:microsoft.com/office/officeart/2008/layout/PictureStrips"/>
    <dgm:cxn modelId="{2DFC24FF-FCE0-405E-BA8F-068E3FFD4E67}" type="presParOf" srcId="{A99D91B6-C363-4AAB-84AA-0FD1222022D4}" destId="{608BBD41-EA02-41E8-869C-F7C8BDF18EA0}" srcOrd="4" destOrd="0" presId="urn:microsoft.com/office/officeart/2008/layout/PictureStrips"/>
    <dgm:cxn modelId="{9AB065FA-0688-489D-8386-51D26A982451}" type="presParOf" srcId="{608BBD41-EA02-41E8-869C-F7C8BDF18EA0}" destId="{789908C5-B723-4F89-9D06-D7B745609B50}" srcOrd="0" destOrd="0" presId="urn:microsoft.com/office/officeart/2008/layout/PictureStrips"/>
    <dgm:cxn modelId="{E5253B8B-9385-4926-B905-1C1B92E33BDB}" type="presParOf" srcId="{608BBD41-EA02-41E8-869C-F7C8BDF18EA0}" destId="{4186AD04-E55D-459F-906C-744B56F6A76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952CDA9-645C-4086-8023-8F025C8FED22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8322310-6BC7-46BC-8474-74886A6A5ACC}">
      <dgm:prSet phldrT="[Metin]"/>
      <dgm:spPr/>
      <dgm:t>
        <a:bodyPr/>
        <a:lstStyle/>
        <a:p>
          <a:r>
            <a:rPr lang="tr-TR" dirty="0"/>
            <a:t>Yaz Stajı</a:t>
          </a:r>
        </a:p>
        <a:p>
          <a:r>
            <a:rPr lang="tr-TR" dirty="0"/>
            <a:t>Doç. Dr. Ersin ESKİLER</a:t>
          </a:r>
        </a:p>
      </dgm:t>
    </dgm:pt>
    <dgm:pt modelId="{43B95978-3F65-4EE0-8052-B1A8E72C9218}" type="parTrans" cxnId="{46DE3C7D-AFA6-4F6F-A89B-D254C54490CE}">
      <dgm:prSet/>
      <dgm:spPr/>
      <dgm:t>
        <a:bodyPr/>
        <a:lstStyle/>
        <a:p>
          <a:endParaRPr lang="tr-TR"/>
        </a:p>
      </dgm:t>
    </dgm:pt>
    <dgm:pt modelId="{DF3E135D-D967-4A82-BDDF-4525261F77B1}" type="sibTrans" cxnId="{46DE3C7D-AFA6-4F6F-A89B-D254C54490CE}">
      <dgm:prSet/>
      <dgm:spPr/>
      <dgm:t>
        <a:bodyPr/>
        <a:lstStyle/>
        <a:p>
          <a:endParaRPr lang="tr-TR"/>
        </a:p>
      </dgm:t>
    </dgm:pt>
    <dgm:pt modelId="{7E29D2DB-4132-47AD-82CF-429D4B5FC791}">
      <dgm:prSet phldrT="[Metin]"/>
      <dgm:spPr/>
      <dgm:t>
        <a:bodyPr/>
        <a:lstStyle/>
        <a:p>
          <a:r>
            <a:rPr lang="tr-TR" dirty="0"/>
            <a:t>Staj Komisyonu</a:t>
          </a:r>
        </a:p>
        <a:p>
          <a:r>
            <a:rPr lang="tr-TR" dirty="0"/>
            <a:t>Arş. Gör. Yakup KAYMAKÇI</a:t>
          </a:r>
        </a:p>
      </dgm:t>
    </dgm:pt>
    <dgm:pt modelId="{F40D7D51-D98C-42B7-A71A-E1663401D64C}" type="parTrans" cxnId="{6F962FF2-3DCD-46E0-A8D9-6678FA1E5328}">
      <dgm:prSet/>
      <dgm:spPr/>
      <dgm:t>
        <a:bodyPr/>
        <a:lstStyle/>
        <a:p>
          <a:endParaRPr lang="tr-TR"/>
        </a:p>
      </dgm:t>
    </dgm:pt>
    <dgm:pt modelId="{4682BCA8-940E-422B-A91B-DF44B4561A7E}" type="sibTrans" cxnId="{6F962FF2-3DCD-46E0-A8D9-6678FA1E5328}">
      <dgm:prSet/>
      <dgm:spPr/>
      <dgm:t>
        <a:bodyPr/>
        <a:lstStyle/>
        <a:p>
          <a:endParaRPr lang="tr-TR"/>
        </a:p>
      </dgm:t>
    </dgm:pt>
    <dgm:pt modelId="{318FB36C-BF9C-40C0-9BD8-E82755B23B75}">
      <dgm:prSet phldrT="[Metin]"/>
      <dgm:spPr/>
      <dgm:t>
        <a:bodyPr/>
        <a:lstStyle/>
        <a:p>
          <a:r>
            <a:rPr lang="tr-TR" dirty="0"/>
            <a:t>İşletmede Mesleki Eğitim Komisyonu</a:t>
          </a:r>
        </a:p>
        <a:p>
          <a:r>
            <a:rPr lang="tr-TR" dirty="0"/>
            <a:t>Arş. Gör. Uğur ALEMDAR</a:t>
          </a:r>
        </a:p>
      </dgm:t>
    </dgm:pt>
    <dgm:pt modelId="{A6404EC6-ADA4-4119-B3B2-AD4372468AD3}" type="parTrans" cxnId="{6411B863-55B2-4F4C-8184-1B213886C3DB}">
      <dgm:prSet/>
      <dgm:spPr/>
      <dgm:t>
        <a:bodyPr/>
        <a:lstStyle/>
        <a:p>
          <a:endParaRPr lang="tr-TR"/>
        </a:p>
      </dgm:t>
    </dgm:pt>
    <dgm:pt modelId="{10E26506-734F-44EB-A032-C10734E59F30}" type="sibTrans" cxnId="{6411B863-55B2-4F4C-8184-1B213886C3DB}">
      <dgm:prSet/>
      <dgm:spPr/>
      <dgm:t>
        <a:bodyPr/>
        <a:lstStyle/>
        <a:p>
          <a:endParaRPr lang="tr-TR"/>
        </a:p>
      </dgm:t>
    </dgm:pt>
    <dgm:pt modelId="{A99D91B6-C363-4AAB-84AA-0FD1222022D4}" type="pres">
      <dgm:prSet presAssocID="{8952CDA9-645C-4086-8023-8F025C8FED22}" presName="Name0" presStyleCnt="0">
        <dgm:presLayoutVars>
          <dgm:dir/>
          <dgm:resizeHandles val="exact"/>
        </dgm:presLayoutVars>
      </dgm:prSet>
      <dgm:spPr/>
    </dgm:pt>
    <dgm:pt modelId="{A7338477-0A6A-483B-8D43-C07C983D4DB0}" type="pres">
      <dgm:prSet presAssocID="{E8322310-6BC7-46BC-8474-74886A6A5ACC}" presName="composite" presStyleCnt="0"/>
      <dgm:spPr/>
    </dgm:pt>
    <dgm:pt modelId="{AC963243-CA07-4C30-9A97-7B055C72D4BF}" type="pres">
      <dgm:prSet presAssocID="{E8322310-6BC7-46BC-8474-74886A6A5ACC}" presName="rect1" presStyleLbl="trAlignAcc1" presStyleIdx="0" presStyleCnt="3">
        <dgm:presLayoutVars>
          <dgm:bulletEnabled val="1"/>
        </dgm:presLayoutVars>
      </dgm:prSet>
      <dgm:spPr/>
    </dgm:pt>
    <dgm:pt modelId="{0A005062-50B5-411B-85A4-770177133D0A}" type="pres">
      <dgm:prSet presAssocID="{E8322310-6BC7-46BC-8474-74886A6A5ACC}" presName="rect2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F58B72D3-F7FD-4BB9-BD67-F48785996C09}" type="pres">
      <dgm:prSet presAssocID="{DF3E135D-D967-4A82-BDDF-4525261F77B1}" presName="sibTrans" presStyleCnt="0"/>
      <dgm:spPr/>
    </dgm:pt>
    <dgm:pt modelId="{ABCD3721-0A0C-415C-B22E-CFDB2CC0595C}" type="pres">
      <dgm:prSet presAssocID="{7E29D2DB-4132-47AD-82CF-429D4B5FC791}" presName="composite" presStyleCnt="0"/>
      <dgm:spPr/>
    </dgm:pt>
    <dgm:pt modelId="{3A745220-466B-4A96-BC1A-E0EB6EEBB34B}" type="pres">
      <dgm:prSet presAssocID="{7E29D2DB-4132-47AD-82CF-429D4B5FC791}" presName="rect1" presStyleLbl="trAlignAcc1" presStyleIdx="1" presStyleCnt="3">
        <dgm:presLayoutVars>
          <dgm:bulletEnabled val="1"/>
        </dgm:presLayoutVars>
      </dgm:prSet>
      <dgm:spPr/>
    </dgm:pt>
    <dgm:pt modelId="{60B2F0A9-2860-4CEE-A457-CAF00C6EE549}" type="pres">
      <dgm:prSet presAssocID="{7E29D2DB-4132-47AD-82CF-429D4B5FC791}" presName="rect2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D50DD06D-C454-482F-B742-15487328EBC0}" type="pres">
      <dgm:prSet presAssocID="{4682BCA8-940E-422B-A91B-DF44B4561A7E}" presName="sibTrans" presStyleCnt="0"/>
      <dgm:spPr/>
    </dgm:pt>
    <dgm:pt modelId="{608BBD41-EA02-41E8-869C-F7C8BDF18EA0}" type="pres">
      <dgm:prSet presAssocID="{318FB36C-BF9C-40C0-9BD8-E82755B23B75}" presName="composite" presStyleCnt="0"/>
      <dgm:spPr/>
    </dgm:pt>
    <dgm:pt modelId="{789908C5-B723-4F89-9D06-D7B745609B50}" type="pres">
      <dgm:prSet presAssocID="{318FB36C-BF9C-40C0-9BD8-E82755B23B75}" presName="rect1" presStyleLbl="trAlignAcc1" presStyleIdx="2" presStyleCnt="3">
        <dgm:presLayoutVars>
          <dgm:bulletEnabled val="1"/>
        </dgm:presLayoutVars>
      </dgm:prSet>
      <dgm:spPr/>
    </dgm:pt>
    <dgm:pt modelId="{4186AD04-E55D-459F-906C-744B56F6A760}" type="pres">
      <dgm:prSet presAssocID="{318FB36C-BF9C-40C0-9BD8-E82755B23B75}" presName="rect2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</dgm:ptLst>
  <dgm:cxnLst>
    <dgm:cxn modelId="{C233AE10-89BA-4CDC-9FDE-8746E9477C5C}" type="presOf" srcId="{7E29D2DB-4132-47AD-82CF-429D4B5FC791}" destId="{3A745220-466B-4A96-BC1A-E0EB6EEBB34B}" srcOrd="0" destOrd="0" presId="urn:microsoft.com/office/officeart/2008/layout/PictureStrips"/>
    <dgm:cxn modelId="{6411B863-55B2-4F4C-8184-1B213886C3DB}" srcId="{8952CDA9-645C-4086-8023-8F025C8FED22}" destId="{318FB36C-BF9C-40C0-9BD8-E82755B23B75}" srcOrd="2" destOrd="0" parTransId="{A6404EC6-ADA4-4119-B3B2-AD4372468AD3}" sibTransId="{10E26506-734F-44EB-A032-C10734E59F30}"/>
    <dgm:cxn modelId="{28A6C56E-1CDC-403D-AC63-55E0AC638813}" type="presOf" srcId="{8952CDA9-645C-4086-8023-8F025C8FED22}" destId="{A99D91B6-C363-4AAB-84AA-0FD1222022D4}" srcOrd="0" destOrd="0" presId="urn:microsoft.com/office/officeart/2008/layout/PictureStrips"/>
    <dgm:cxn modelId="{46DE3C7D-AFA6-4F6F-A89B-D254C54490CE}" srcId="{8952CDA9-645C-4086-8023-8F025C8FED22}" destId="{E8322310-6BC7-46BC-8474-74886A6A5ACC}" srcOrd="0" destOrd="0" parTransId="{43B95978-3F65-4EE0-8052-B1A8E72C9218}" sibTransId="{DF3E135D-D967-4A82-BDDF-4525261F77B1}"/>
    <dgm:cxn modelId="{7DDD7484-D230-4178-98AA-A860514D3794}" type="presOf" srcId="{E8322310-6BC7-46BC-8474-74886A6A5ACC}" destId="{AC963243-CA07-4C30-9A97-7B055C72D4BF}" srcOrd="0" destOrd="0" presId="urn:microsoft.com/office/officeart/2008/layout/PictureStrips"/>
    <dgm:cxn modelId="{326C35E5-7112-4762-8F35-EDD70D8E5529}" type="presOf" srcId="{318FB36C-BF9C-40C0-9BD8-E82755B23B75}" destId="{789908C5-B723-4F89-9D06-D7B745609B50}" srcOrd="0" destOrd="0" presId="urn:microsoft.com/office/officeart/2008/layout/PictureStrips"/>
    <dgm:cxn modelId="{6F962FF2-3DCD-46E0-A8D9-6678FA1E5328}" srcId="{8952CDA9-645C-4086-8023-8F025C8FED22}" destId="{7E29D2DB-4132-47AD-82CF-429D4B5FC791}" srcOrd="1" destOrd="0" parTransId="{F40D7D51-D98C-42B7-A71A-E1663401D64C}" sibTransId="{4682BCA8-940E-422B-A91B-DF44B4561A7E}"/>
    <dgm:cxn modelId="{24D53A6F-B810-4EC3-A964-C80ECEB47727}" type="presParOf" srcId="{A99D91B6-C363-4AAB-84AA-0FD1222022D4}" destId="{A7338477-0A6A-483B-8D43-C07C983D4DB0}" srcOrd="0" destOrd="0" presId="urn:microsoft.com/office/officeart/2008/layout/PictureStrips"/>
    <dgm:cxn modelId="{479A7151-C16F-4AFC-A09A-4338878BE02E}" type="presParOf" srcId="{A7338477-0A6A-483B-8D43-C07C983D4DB0}" destId="{AC963243-CA07-4C30-9A97-7B055C72D4BF}" srcOrd="0" destOrd="0" presId="urn:microsoft.com/office/officeart/2008/layout/PictureStrips"/>
    <dgm:cxn modelId="{B8C3E8A4-FA1E-4F17-86F5-88C3A1F56CD3}" type="presParOf" srcId="{A7338477-0A6A-483B-8D43-C07C983D4DB0}" destId="{0A005062-50B5-411B-85A4-770177133D0A}" srcOrd="1" destOrd="0" presId="urn:microsoft.com/office/officeart/2008/layout/PictureStrips"/>
    <dgm:cxn modelId="{3CCBF158-D434-4836-A811-2BCC77FBA324}" type="presParOf" srcId="{A99D91B6-C363-4AAB-84AA-0FD1222022D4}" destId="{F58B72D3-F7FD-4BB9-BD67-F48785996C09}" srcOrd="1" destOrd="0" presId="urn:microsoft.com/office/officeart/2008/layout/PictureStrips"/>
    <dgm:cxn modelId="{C4E75660-78B4-438B-81EA-775AF9FFC2F4}" type="presParOf" srcId="{A99D91B6-C363-4AAB-84AA-0FD1222022D4}" destId="{ABCD3721-0A0C-415C-B22E-CFDB2CC0595C}" srcOrd="2" destOrd="0" presId="urn:microsoft.com/office/officeart/2008/layout/PictureStrips"/>
    <dgm:cxn modelId="{D22D0EDC-E8D2-47E9-9873-D38512345B78}" type="presParOf" srcId="{ABCD3721-0A0C-415C-B22E-CFDB2CC0595C}" destId="{3A745220-466B-4A96-BC1A-E0EB6EEBB34B}" srcOrd="0" destOrd="0" presId="urn:microsoft.com/office/officeart/2008/layout/PictureStrips"/>
    <dgm:cxn modelId="{5AFC0E1B-2F4F-4A07-99FE-8026E6E94148}" type="presParOf" srcId="{ABCD3721-0A0C-415C-B22E-CFDB2CC0595C}" destId="{60B2F0A9-2860-4CEE-A457-CAF00C6EE549}" srcOrd="1" destOrd="0" presId="urn:microsoft.com/office/officeart/2008/layout/PictureStrips"/>
    <dgm:cxn modelId="{18AED64D-138B-42DD-8756-C331034F6907}" type="presParOf" srcId="{A99D91B6-C363-4AAB-84AA-0FD1222022D4}" destId="{D50DD06D-C454-482F-B742-15487328EBC0}" srcOrd="3" destOrd="0" presId="urn:microsoft.com/office/officeart/2008/layout/PictureStrips"/>
    <dgm:cxn modelId="{2DFC24FF-FCE0-405E-BA8F-068E3FFD4E67}" type="presParOf" srcId="{A99D91B6-C363-4AAB-84AA-0FD1222022D4}" destId="{608BBD41-EA02-41E8-869C-F7C8BDF18EA0}" srcOrd="4" destOrd="0" presId="urn:microsoft.com/office/officeart/2008/layout/PictureStrips"/>
    <dgm:cxn modelId="{9AB065FA-0688-489D-8386-51D26A982451}" type="presParOf" srcId="{608BBD41-EA02-41E8-869C-F7C8BDF18EA0}" destId="{789908C5-B723-4F89-9D06-D7B745609B50}" srcOrd="0" destOrd="0" presId="urn:microsoft.com/office/officeart/2008/layout/PictureStrips"/>
    <dgm:cxn modelId="{E5253B8B-9385-4926-B905-1C1B92E33BDB}" type="presParOf" srcId="{608BBD41-EA02-41E8-869C-F7C8BDF18EA0}" destId="{4186AD04-E55D-459F-906C-744B56F6A76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952CDA9-645C-4086-8023-8F025C8FED22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8322310-6BC7-46BC-8474-74886A6A5ACC}">
      <dgm:prSet phldrT="[Metin]"/>
      <dgm:spPr/>
      <dgm:t>
        <a:bodyPr/>
        <a:lstStyle/>
        <a:p>
          <a:r>
            <a:rPr lang="tr-TR" dirty="0"/>
            <a:t>Komisyon Başkanı </a:t>
          </a:r>
        </a:p>
        <a:p>
          <a:r>
            <a:rPr lang="tr-TR" dirty="0"/>
            <a:t>Doç. Dr. Ersin ESKİLER</a:t>
          </a:r>
        </a:p>
      </dgm:t>
    </dgm:pt>
    <dgm:pt modelId="{43B95978-3F65-4EE0-8052-B1A8E72C9218}" type="parTrans" cxnId="{46DE3C7D-AFA6-4F6F-A89B-D254C54490CE}">
      <dgm:prSet/>
      <dgm:spPr/>
      <dgm:t>
        <a:bodyPr/>
        <a:lstStyle/>
        <a:p>
          <a:endParaRPr lang="tr-TR"/>
        </a:p>
      </dgm:t>
    </dgm:pt>
    <dgm:pt modelId="{DF3E135D-D967-4A82-BDDF-4525261F77B1}" type="sibTrans" cxnId="{46DE3C7D-AFA6-4F6F-A89B-D254C54490CE}">
      <dgm:prSet/>
      <dgm:spPr/>
      <dgm:t>
        <a:bodyPr/>
        <a:lstStyle/>
        <a:p>
          <a:endParaRPr lang="tr-TR"/>
        </a:p>
      </dgm:t>
    </dgm:pt>
    <dgm:pt modelId="{7E29D2DB-4132-47AD-82CF-429D4B5FC791}">
      <dgm:prSet phldrT="[Metin]"/>
      <dgm:spPr/>
      <dgm:t>
        <a:bodyPr/>
        <a:lstStyle/>
        <a:p>
          <a:r>
            <a:rPr lang="tr-TR" dirty="0"/>
            <a:t>Komisyon Üyesi </a:t>
          </a:r>
        </a:p>
        <a:p>
          <a:r>
            <a:rPr lang="tr-TR" dirty="0"/>
            <a:t>Arş. Gör. Mustafa NARİN</a:t>
          </a:r>
        </a:p>
      </dgm:t>
    </dgm:pt>
    <dgm:pt modelId="{F40D7D51-D98C-42B7-A71A-E1663401D64C}" type="parTrans" cxnId="{6F962FF2-3DCD-46E0-A8D9-6678FA1E5328}">
      <dgm:prSet/>
      <dgm:spPr/>
      <dgm:t>
        <a:bodyPr/>
        <a:lstStyle/>
        <a:p>
          <a:endParaRPr lang="tr-TR"/>
        </a:p>
      </dgm:t>
    </dgm:pt>
    <dgm:pt modelId="{4682BCA8-940E-422B-A91B-DF44B4561A7E}" type="sibTrans" cxnId="{6F962FF2-3DCD-46E0-A8D9-6678FA1E5328}">
      <dgm:prSet/>
      <dgm:spPr/>
      <dgm:t>
        <a:bodyPr/>
        <a:lstStyle/>
        <a:p>
          <a:endParaRPr lang="tr-TR"/>
        </a:p>
      </dgm:t>
    </dgm:pt>
    <dgm:pt modelId="{318FB36C-BF9C-40C0-9BD8-E82755B23B75}">
      <dgm:prSet phldrT="[Metin]"/>
      <dgm:spPr/>
      <dgm:t>
        <a:bodyPr/>
        <a:lstStyle/>
        <a:p>
          <a:r>
            <a:rPr lang="tr-TR" dirty="0"/>
            <a:t>Komisyon Üyesi </a:t>
          </a:r>
        </a:p>
        <a:p>
          <a:r>
            <a:rPr lang="tr-TR" dirty="0"/>
            <a:t>Arş. Gör. Esra CÖMERT</a:t>
          </a:r>
        </a:p>
      </dgm:t>
    </dgm:pt>
    <dgm:pt modelId="{A6404EC6-ADA4-4119-B3B2-AD4372468AD3}" type="parTrans" cxnId="{6411B863-55B2-4F4C-8184-1B213886C3DB}">
      <dgm:prSet/>
      <dgm:spPr/>
      <dgm:t>
        <a:bodyPr/>
        <a:lstStyle/>
        <a:p>
          <a:endParaRPr lang="tr-TR"/>
        </a:p>
      </dgm:t>
    </dgm:pt>
    <dgm:pt modelId="{10E26506-734F-44EB-A032-C10734E59F30}" type="sibTrans" cxnId="{6411B863-55B2-4F4C-8184-1B213886C3DB}">
      <dgm:prSet/>
      <dgm:spPr/>
      <dgm:t>
        <a:bodyPr/>
        <a:lstStyle/>
        <a:p>
          <a:endParaRPr lang="tr-TR"/>
        </a:p>
      </dgm:t>
    </dgm:pt>
    <dgm:pt modelId="{A99D91B6-C363-4AAB-84AA-0FD1222022D4}" type="pres">
      <dgm:prSet presAssocID="{8952CDA9-645C-4086-8023-8F025C8FED22}" presName="Name0" presStyleCnt="0">
        <dgm:presLayoutVars>
          <dgm:dir/>
          <dgm:resizeHandles val="exact"/>
        </dgm:presLayoutVars>
      </dgm:prSet>
      <dgm:spPr/>
    </dgm:pt>
    <dgm:pt modelId="{A7338477-0A6A-483B-8D43-C07C983D4DB0}" type="pres">
      <dgm:prSet presAssocID="{E8322310-6BC7-46BC-8474-74886A6A5ACC}" presName="composite" presStyleCnt="0"/>
      <dgm:spPr/>
    </dgm:pt>
    <dgm:pt modelId="{AC963243-CA07-4C30-9A97-7B055C72D4BF}" type="pres">
      <dgm:prSet presAssocID="{E8322310-6BC7-46BC-8474-74886A6A5ACC}" presName="rect1" presStyleLbl="trAlignAcc1" presStyleIdx="0" presStyleCnt="3">
        <dgm:presLayoutVars>
          <dgm:bulletEnabled val="1"/>
        </dgm:presLayoutVars>
      </dgm:prSet>
      <dgm:spPr/>
    </dgm:pt>
    <dgm:pt modelId="{0A005062-50B5-411B-85A4-770177133D0A}" type="pres">
      <dgm:prSet presAssocID="{E8322310-6BC7-46BC-8474-74886A6A5ACC}" presName="rect2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F58B72D3-F7FD-4BB9-BD67-F48785996C09}" type="pres">
      <dgm:prSet presAssocID="{DF3E135D-D967-4A82-BDDF-4525261F77B1}" presName="sibTrans" presStyleCnt="0"/>
      <dgm:spPr/>
    </dgm:pt>
    <dgm:pt modelId="{ABCD3721-0A0C-415C-B22E-CFDB2CC0595C}" type="pres">
      <dgm:prSet presAssocID="{7E29D2DB-4132-47AD-82CF-429D4B5FC791}" presName="composite" presStyleCnt="0"/>
      <dgm:spPr/>
    </dgm:pt>
    <dgm:pt modelId="{3A745220-466B-4A96-BC1A-E0EB6EEBB34B}" type="pres">
      <dgm:prSet presAssocID="{7E29D2DB-4132-47AD-82CF-429D4B5FC791}" presName="rect1" presStyleLbl="trAlignAcc1" presStyleIdx="1" presStyleCnt="3">
        <dgm:presLayoutVars>
          <dgm:bulletEnabled val="1"/>
        </dgm:presLayoutVars>
      </dgm:prSet>
      <dgm:spPr/>
    </dgm:pt>
    <dgm:pt modelId="{60B2F0A9-2860-4CEE-A457-CAF00C6EE549}" type="pres">
      <dgm:prSet presAssocID="{7E29D2DB-4132-47AD-82CF-429D4B5FC791}" presName="rect2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D50DD06D-C454-482F-B742-15487328EBC0}" type="pres">
      <dgm:prSet presAssocID="{4682BCA8-940E-422B-A91B-DF44B4561A7E}" presName="sibTrans" presStyleCnt="0"/>
      <dgm:spPr/>
    </dgm:pt>
    <dgm:pt modelId="{608BBD41-EA02-41E8-869C-F7C8BDF18EA0}" type="pres">
      <dgm:prSet presAssocID="{318FB36C-BF9C-40C0-9BD8-E82755B23B75}" presName="composite" presStyleCnt="0"/>
      <dgm:spPr/>
    </dgm:pt>
    <dgm:pt modelId="{789908C5-B723-4F89-9D06-D7B745609B50}" type="pres">
      <dgm:prSet presAssocID="{318FB36C-BF9C-40C0-9BD8-E82755B23B75}" presName="rect1" presStyleLbl="trAlignAcc1" presStyleIdx="2" presStyleCnt="3">
        <dgm:presLayoutVars>
          <dgm:bulletEnabled val="1"/>
        </dgm:presLayoutVars>
      </dgm:prSet>
      <dgm:spPr/>
    </dgm:pt>
    <dgm:pt modelId="{4186AD04-E55D-459F-906C-744B56F6A760}" type="pres">
      <dgm:prSet presAssocID="{318FB36C-BF9C-40C0-9BD8-E82755B23B75}" presName="rect2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</dgm:ptLst>
  <dgm:cxnLst>
    <dgm:cxn modelId="{C233AE10-89BA-4CDC-9FDE-8746E9477C5C}" type="presOf" srcId="{7E29D2DB-4132-47AD-82CF-429D4B5FC791}" destId="{3A745220-466B-4A96-BC1A-E0EB6EEBB34B}" srcOrd="0" destOrd="0" presId="urn:microsoft.com/office/officeart/2008/layout/PictureStrips"/>
    <dgm:cxn modelId="{6411B863-55B2-4F4C-8184-1B213886C3DB}" srcId="{8952CDA9-645C-4086-8023-8F025C8FED22}" destId="{318FB36C-BF9C-40C0-9BD8-E82755B23B75}" srcOrd="2" destOrd="0" parTransId="{A6404EC6-ADA4-4119-B3B2-AD4372468AD3}" sibTransId="{10E26506-734F-44EB-A032-C10734E59F30}"/>
    <dgm:cxn modelId="{28A6C56E-1CDC-403D-AC63-55E0AC638813}" type="presOf" srcId="{8952CDA9-645C-4086-8023-8F025C8FED22}" destId="{A99D91B6-C363-4AAB-84AA-0FD1222022D4}" srcOrd="0" destOrd="0" presId="urn:microsoft.com/office/officeart/2008/layout/PictureStrips"/>
    <dgm:cxn modelId="{46DE3C7D-AFA6-4F6F-A89B-D254C54490CE}" srcId="{8952CDA9-645C-4086-8023-8F025C8FED22}" destId="{E8322310-6BC7-46BC-8474-74886A6A5ACC}" srcOrd="0" destOrd="0" parTransId="{43B95978-3F65-4EE0-8052-B1A8E72C9218}" sibTransId="{DF3E135D-D967-4A82-BDDF-4525261F77B1}"/>
    <dgm:cxn modelId="{7DDD7484-D230-4178-98AA-A860514D3794}" type="presOf" srcId="{E8322310-6BC7-46BC-8474-74886A6A5ACC}" destId="{AC963243-CA07-4C30-9A97-7B055C72D4BF}" srcOrd="0" destOrd="0" presId="urn:microsoft.com/office/officeart/2008/layout/PictureStrips"/>
    <dgm:cxn modelId="{326C35E5-7112-4762-8F35-EDD70D8E5529}" type="presOf" srcId="{318FB36C-BF9C-40C0-9BD8-E82755B23B75}" destId="{789908C5-B723-4F89-9D06-D7B745609B50}" srcOrd="0" destOrd="0" presId="urn:microsoft.com/office/officeart/2008/layout/PictureStrips"/>
    <dgm:cxn modelId="{6F962FF2-3DCD-46E0-A8D9-6678FA1E5328}" srcId="{8952CDA9-645C-4086-8023-8F025C8FED22}" destId="{7E29D2DB-4132-47AD-82CF-429D4B5FC791}" srcOrd="1" destOrd="0" parTransId="{F40D7D51-D98C-42B7-A71A-E1663401D64C}" sibTransId="{4682BCA8-940E-422B-A91B-DF44B4561A7E}"/>
    <dgm:cxn modelId="{24D53A6F-B810-4EC3-A964-C80ECEB47727}" type="presParOf" srcId="{A99D91B6-C363-4AAB-84AA-0FD1222022D4}" destId="{A7338477-0A6A-483B-8D43-C07C983D4DB0}" srcOrd="0" destOrd="0" presId="urn:microsoft.com/office/officeart/2008/layout/PictureStrips"/>
    <dgm:cxn modelId="{479A7151-C16F-4AFC-A09A-4338878BE02E}" type="presParOf" srcId="{A7338477-0A6A-483B-8D43-C07C983D4DB0}" destId="{AC963243-CA07-4C30-9A97-7B055C72D4BF}" srcOrd="0" destOrd="0" presId="urn:microsoft.com/office/officeart/2008/layout/PictureStrips"/>
    <dgm:cxn modelId="{B8C3E8A4-FA1E-4F17-86F5-88C3A1F56CD3}" type="presParOf" srcId="{A7338477-0A6A-483B-8D43-C07C983D4DB0}" destId="{0A005062-50B5-411B-85A4-770177133D0A}" srcOrd="1" destOrd="0" presId="urn:microsoft.com/office/officeart/2008/layout/PictureStrips"/>
    <dgm:cxn modelId="{3CCBF158-D434-4836-A811-2BCC77FBA324}" type="presParOf" srcId="{A99D91B6-C363-4AAB-84AA-0FD1222022D4}" destId="{F58B72D3-F7FD-4BB9-BD67-F48785996C09}" srcOrd="1" destOrd="0" presId="urn:microsoft.com/office/officeart/2008/layout/PictureStrips"/>
    <dgm:cxn modelId="{C4E75660-78B4-438B-81EA-775AF9FFC2F4}" type="presParOf" srcId="{A99D91B6-C363-4AAB-84AA-0FD1222022D4}" destId="{ABCD3721-0A0C-415C-B22E-CFDB2CC0595C}" srcOrd="2" destOrd="0" presId="urn:microsoft.com/office/officeart/2008/layout/PictureStrips"/>
    <dgm:cxn modelId="{D22D0EDC-E8D2-47E9-9873-D38512345B78}" type="presParOf" srcId="{ABCD3721-0A0C-415C-B22E-CFDB2CC0595C}" destId="{3A745220-466B-4A96-BC1A-E0EB6EEBB34B}" srcOrd="0" destOrd="0" presId="urn:microsoft.com/office/officeart/2008/layout/PictureStrips"/>
    <dgm:cxn modelId="{5AFC0E1B-2F4F-4A07-99FE-8026E6E94148}" type="presParOf" srcId="{ABCD3721-0A0C-415C-B22E-CFDB2CC0595C}" destId="{60B2F0A9-2860-4CEE-A457-CAF00C6EE549}" srcOrd="1" destOrd="0" presId="urn:microsoft.com/office/officeart/2008/layout/PictureStrips"/>
    <dgm:cxn modelId="{18AED64D-138B-42DD-8756-C331034F6907}" type="presParOf" srcId="{A99D91B6-C363-4AAB-84AA-0FD1222022D4}" destId="{D50DD06D-C454-482F-B742-15487328EBC0}" srcOrd="3" destOrd="0" presId="urn:microsoft.com/office/officeart/2008/layout/PictureStrips"/>
    <dgm:cxn modelId="{2DFC24FF-FCE0-405E-BA8F-068E3FFD4E67}" type="presParOf" srcId="{A99D91B6-C363-4AAB-84AA-0FD1222022D4}" destId="{608BBD41-EA02-41E8-869C-F7C8BDF18EA0}" srcOrd="4" destOrd="0" presId="urn:microsoft.com/office/officeart/2008/layout/PictureStrips"/>
    <dgm:cxn modelId="{9AB065FA-0688-489D-8386-51D26A982451}" type="presParOf" srcId="{608BBD41-EA02-41E8-869C-F7C8BDF18EA0}" destId="{789908C5-B723-4F89-9D06-D7B745609B50}" srcOrd="0" destOrd="0" presId="urn:microsoft.com/office/officeart/2008/layout/PictureStrips"/>
    <dgm:cxn modelId="{E5253B8B-9385-4926-B905-1C1B92E33BDB}" type="presParOf" srcId="{608BBD41-EA02-41E8-869C-F7C8BDF18EA0}" destId="{4186AD04-E55D-459F-906C-744B56F6A76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952CDA9-645C-4086-8023-8F025C8FED22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8322310-6BC7-46BC-8474-74886A6A5ACC}">
      <dgm:prSet phldrT="[Metin]"/>
      <dgm:spPr/>
      <dgm:t>
        <a:bodyPr/>
        <a:lstStyle/>
        <a:p>
          <a:r>
            <a:rPr lang="tr-TR" dirty="0"/>
            <a:t>Doç. Dr. Sevda ÇİFTÇİ</a:t>
          </a:r>
        </a:p>
      </dgm:t>
    </dgm:pt>
    <dgm:pt modelId="{43B95978-3F65-4EE0-8052-B1A8E72C9218}" type="parTrans" cxnId="{46DE3C7D-AFA6-4F6F-A89B-D254C54490CE}">
      <dgm:prSet/>
      <dgm:spPr/>
      <dgm:t>
        <a:bodyPr/>
        <a:lstStyle/>
        <a:p>
          <a:endParaRPr lang="tr-TR"/>
        </a:p>
      </dgm:t>
    </dgm:pt>
    <dgm:pt modelId="{DF3E135D-D967-4A82-BDDF-4525261F77B1}" type="sibTrans" cxnId="{46DE3C7D-AFA6-4F6F-A89B-D254C54490CE}">
      <dgm:prSet/>
      <dgm:spPr/>
      <dgm:t>
        <a:bodyPr/>
        <a:lstStyle/>
        <a:p>
          <a:endParaRPr lang="tr-TR"/>
        </a:p>
      </dgm:t>
    </dgm:pt>
    <dgm:pt modelId="{7E29D2DB-4132-47AD-82CF-429D4B5FC791}">
      <dgm:prSet phldrT="[Metin]"/>
      <dgm:spPr/>
      <dgm:t>
        <a:bodyPr/>
        <a:lstStyle/>
        <a:p>
          <a:r>
            <a:rPr lang="tr-TR" dirty="0"/>
            <a:t>Arş. Gör. Uğur ALEMDAR</a:t>
          </a:r>
        </a:p>
      </dgm:t>
    </dgm:pt>
    <dgm:pt modelId="{F40D7D51-D98C-42B7-A71A-E1663401D64C}" type="parTrans" cxnId="{6F962FF2-3DCD-46E0-A8D9-6678FA1E5328}">
      <dgm:prSet/>
      <dgm:spPr/>
      <dgm:t>
        <a:bodyPr/>
        <a:lstStyle/>
        <a:p>
          <a:endParaRPr lang="tr-TR"/>
        </a:p>
      </dgm:t>
    </dgm:pt>
    <dgm:pt modelId="{4682BCA8-940E-422B-A91B-DF44B4561A7E}" type="sibTrans" cxnId="{6F962FF2-3DCD-46E0-A8D9-6678FA1E5328}">
      <dgm:prSet/>
      <dgm:spPr/>
      <dgm:t>
        <a:bodyPr/>
        <a:lstStyle/>
        <a:p>
          <a:endParaRPr lang="tr-TR"/>
        </a:p>
      </dgm:t>
    </dgm:pt>
    <dgm:pt modelId="{318FB36C-BF9C-40C0-9BD8-E82755B23B75}">
      <dgm:prSet phldrT="[Metin]"/>
      <dgm:spPr/>
      <dgm:t>
        <a:bodyPr/>
        <a:lstStyle/>
        <a:p>
          <a:r>
            <a:rPr lang="tr-TR" dirty="0"/>
            <a:t>Arş. Gör. Esra CÖMERT</a:t>
          </a:r>
        </a:p>
      </dgm:t>
    </dgm:pt>
    <dgm:pt modelId="{A6404EC6-ADA4-4119-B3B2-AD4372468AD3}" type="parTrans" cxnId="{6411B863-55B2-4F4C-8184-1B213886C3DB}">
      <dgm:prSet/>
      <dgm:spPr/>
      <dgm:t>
        <a:bodyPr/>
        <a:lstStyle/>
        <a:p>
          <a:endParaRPr lang="tr-TR"/>
        </a:p>
      </dgm:t>
    </dgm:pt>
    <dgm:pt modelId="{10E26506-734F-44EB-A032-C10734E59F30}" type="sibTrans" cxnId="{6411B863-55B2-4F4C-8184-1B213886C3DB}">
      <dgm:prSet/>
      <dgm:spPr/>
      <dgm:t>
        <a:bodyPr/>
        <a:lstStyle/>
        <a:p>
          <a:endParaRPr lang="tr-TR"/>
        </a:p>
      </dgm:t>
    </dgm:pt>
    <dgm:pt modelId="{A99D91B6-C363-4AAB-84AA-0FD1222022D4}" type="pres">
      <dgm:prSet presAssocID="{8952CDA9-645C-4086-8023-8F025C8FED22}" presName="Name0" presStyleCnt="0">
        <dgm:presLayoutVars>
          <dgm:dir/>
          <dgm:resizeHandles val="exact"/>
        </dgm:presLayoutVars>
      </dgm:prSet>
      <dgm:spPr/>
    </dgm:pt>
    <dgm:pt modelId="{A7338477-0A6A-483B-8D43-C07C983D4DB0}" type="pres">
      <dgm:prSet presAssocID="{E8322310-6BC7-46BC-8474-74886A6A5ACC}" presName="composite" presStyleCnt="0"/>
      <dgm:spPr/>
    </dgm:pt>
    <dgm:pt modelId="{AC963243-CA07-4C30-9A97-7B055C72D4BF}" type="pres">
      <dgm:prSet presAssocID="{E8322310-6BC7-46BC-8474-74886A6A5ACC}" presName="rect1" presStyleLbl="trAlignAcc1" presStyleIdx="0" presStyleCnt="3">
        <dgm:presLayoutVars>
          <dgm:bulletEnabled val="1"/>
        </dgm:presLayoutVars>
      </dgm:prSet>
      <dgm:spPr/>
    </dgm:pt>
    <dgm:pt modelId="{0A005062-50B5-411B-85A4-770177133D0A}" type="pres">
      <dgm:prSet presAssocID="{E8322310-6BC7-46BC-8474-74886A6A5ACC}" presName="rect2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F58B72D3-F7FD-4BB9-BD67-F48785996C09}" type="pres">
      <dgm:prSet presAssocID="{DF3E135D-D967-4A82-BDDF-4525261F77B1}" presName="sibTrans" presStyleCnt="0"/>
      <dgm:spPr/>
    </dgm:pt>
    <dgm:pt modelId="{ABCD3721-0A0C-415C-B22E-CFDB2CC0595C}" type="pres">
      <dgm:prSet presAssocID="{7E29D2DB-4132-47AD-82CF-429D4B5FC791}" presName="composite" presStyleCnt="0"/>
      <dgm:spPr/>
    </dgm:pt>
    <dgm:pt modelId="{3A745220-466B-4A96-BC1A-E0EB6EEBB34B}" type="pres">
      <dgm:prSet presAssocID="{7E29D2DB-4132-47AD-82CF-429D4B5FC791}" presName="rect1" presStyleLbl="trAlignAcc1" presStyleIdx="1" presStyleCnt="3">
        <dgm:presLayoutVars>
          <dgm:bulletEnabled val="1"/>
        </dgm:presLayoutVars>
      </dgm:prSet>
      <dgm:spPr/>
    </dgm:pt>
    <dgm:pt modelId="{60B2F0A9-2860-4CEE-A457-CAF00C6EE549}" type="pres">
      <dgm:prSet presAssocID="{7E29D2DB-4132-47AD-82CF-429D4B5FC791}" presName="rect2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D50DD06D-C454-482F-B742-15487328EBC0}" type="pres">
      <dgm:prSet presAssocID="{4682BCA8-940E-422B-A91B-DF44B4561A7E}" presName="sibTrans" presStyleCnt="0"/>
      <dgm:spPr/>
    </dgm:pt>
    <dgm:pt modelId="{608BBD41-EA02-41E8-869C-F7C8BDF18EA0}" type="pres">
      <dgm:prSet presAssocID="{318FB36C-BF9C-40C0-9BD8-E82755B23B75}" presName="composite" presStyleCnt="0"/>
      <dgm:spPr/>
    </dgm:pt>
    <dgm:pt modelId="{789908C5-B723-4F89-9D06-D7B745609B50}" type="pres">
      <dgm:prSet presAssocID="{318FB36C-BF9C-40C0-9BD8-E82755B23B75}" presName="rect1" presStyleLbl="trAlignAcc1" presStyleIdx="2" presStyleCnt="3">
        <dgm:presLayoutVars>
          <dgm:bulletEnabled val="1"/>
        </dgm:presLayoutVars>
      </dgm:prSet>
      <dgm:spPr/>
    </dgm:pt>
    <dgm:pt modelId="{4186AD04-E55D-459F-906C-744B56F6A760}" type="pres">
      <dgm:prSet presAssocID="{318FB36C-BF9C-40C0-9BD8-E82755B23B75}" presName="rect2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</dgm:ptLst>
  <dgm:cxnLst>
    <dgm:cxn modelId="{C233AE10-89BA-4CDC-9FDE-8746E9477C5C}" type="presOf" srcId="{7E29D2DB-4132-47AD-82CF-429D4B5FC791}" destId="{3A745220-466B-4A96-BC1A-E0EB6EEBB34B}" srcOrd="0" destOrd="0" presId="urn:microsoft.com/office/officeart/2008/layout/PictureStrips"/>
    <dgm:cxn modelId="{6411B863-55B2-4F4C-8184-1B213886C3DB}" srcId="{8952CDA9-645C-4086-8023-8F025C8FED22}" destId="{318FB36C-BF9C-40C0-9BD8-E82755B23B75}" srcOrd="2" destOrd="0" parTransId="{A6404EC6-ADA4-4119-B3B2-AD4372468AD3}" sibTransId="{10E26506-734F-44EB-A032-C10734E59F30}"/>
    <dgm:cxn modelId="{28A6C56E-1CDC-403D-AC63-55E0AC638813}" type="presOf" srcId="{8952CDA9-645C-4086-8023-8F025C8FED22}" destId="{A99D91B6-C363-4AAB-84AA-0FD1222022D4}" srcOrd="0" destOrd="0" presId="urn:microsoft.com/office/officeart/2008/layout/PictureStrips"/>
    <dgm:cxn modelId="{46DE3C7D-AFA6-4F6F-A89B-D254C54490CE}" srcId="{8952CDA9-645C-4086-8023-8F025C8FED22}" destId="{E8322310-6BC7-46BC-8474-74886A6A5ACC}" srcOrd="0" destOrd="0" parTransId="{43B95978-3F65-4EE0-8052-B1A8E72C9218}" sibTransId="{DF3E135D-D967-4A82-BDDF-4525261F77B1}"/>
    <dgm:cxn modelId="{7DDD7484-D230-4178-98AA-A860514D3794}" type="presOf" srcId="{E8322310-6BC7-46BC-8474-74886A6A5ACC}" destId="{AC963243-CA07-4C30-9A97-7B055C72D4BF}" srcOrd="0" destOrd="0" presId="urn:microsoft.com/office/officeart/2008/layout/PictureStrips"/>
    <dgm:cxn modelId="{326C35E5-7112-4762-8F35-EDD70D8E5529}" type="presOf" srcId="{318FB36C-BF9C-40C0-9BD8-E82755B23B75}" destId="{789908C5-B723-4F89-9D06-D7B745609B50}" srcOrd="0" destOrd="0" presId="urn:microsoft.com/office/officeart/2008/layout/PictureStrips"/>
    <dgm:cxn modelId="{6F962FF2-3DCD-46E0-A8D9-6678FA1E5328}" srcId="{8952CDA9-645C-4086-8023-8F025C8FED22}" destId="{7E29D2DB-4132-47AD-82CF-429D4B5FC791}" srcOrd="1" destOrd="0" parTransId="{F40D7D51-D98C-42B7-A71A-E1663401D64C}" sibTransId="{4682BCA8-940E-422B-A91B-DF44B4561A7E}"/>
    <dgm:cxn modelId="{24D53A6F-B810-4EC3-A964-C80ECEB47727}" type="presParOf" srcId="{A99D91B6-C363-4AAB-84AA-0FD1222022D4}" destId="{A7338477-0A6A-483B-8D43-C07C983D4DB0}" srcOrd="0" destOrd="0" presId="urn:microsoft.com/office/officeart/2008/layout/PictureStrips"/>
    <dgm:cxn modelId="{479A7151-C16F-4AFC-A09A-4338878BE02E}" type="presParOf" srcId="{A7338477-0A6A-483B-8D43-C07C983D4DB0}" destId="{AC963243-CA07-4C30-9A97-7B055C72D4BF}" srcOrd="0" destOrd="0" presId="urn:microsoft.com/office/officeart/2008/layout/PictureStrips"/>
    <dgm:cxn modelId="{B8C3E8A4-FA1E-4F17-86F5-88C3A1F56CD3}" type="presParOf" srcId="{A7338477-0A6A-483B-8D43-C07C983D4DB0}" destId="{0A005062-50B5-411B-85A4-770177133D0A}" srcOrd="1" destOrd="0" presId="urn:microsoft.com/office/officeart/2008/layout/PictureStrips"/>
    <dgm:cxn modelId="{3CCBF158-D434-4836-A811-2BCC77FBA324}" type="presParOf" srcId="{A99D91B6-C363-4AAB-84AA-0FD1222022D4}" destId="{F58B72D3-F7FD-4BB9-BD67-F48785996C09}" srcOrd="1" destOrd="0" presId="urn:microsoft.com/office/officeart/2008/layout/PictureStrips"/>
    <dgm:cxn modelId="{C4E75660-78B4-438B-81EA-775AF9FFC2F4}" type="presParOf" srcId="{A99D91B6-C363-4AAB-84AA-0FD1222022D4}" destId="{ABCD3721-0A0C-415C-B22E-CFDB2CC0595C}" srcOrd="2" destOrd="0" presId="urn:microsoft.com/office/officeart/2008/layout/PictureStrips"/>
    <dgm:cxn modelId="{D22D0EDC-E8D2-47E9-9873-D38512345B78}" type="presParOf" srcId="{ABCD3721-0A0C-415C-B22E-CFDB2CC0595C}" destId="{3A745220-466B-4A96-BC1A-E0EB6EEBB34B}" srcOrd="0" destOrd="0" presId="urn:microsoft.com/office/officeart/2008/layout/PictureStrips"/>
    <dgm:cxn modelId="{5AFC0E1B-2F4F-4A07-99FE-8026E6E94148}" type="presParOf" srcId="{ABCD3721-0A0C-415C-B22E-CFDB2CC0595C}" destId="{60B2F0A9-2860-4CEE-A457-CAF00C6EE549}" srcOrd="1" destOrd="0" presId="urn:microsoft.com/office/officeart/2008/layout/PictureStrips"/>
    <dgm:cxn modelId="{18AED64D-138B-42DD-8756-C331034F6907}" type="presParOf" srcId="{A99D91B6-C363-4AAB-84AA-0FD1222022D4}" destId="{D50DD06D-C454-482F-B742-15487328EBC0}" srcOrd="3" destOrd="0" presId="urn:microsoft.com/office/officeart/2008/layout/PictureStrips"/>
    <dgm:cxn modelId="{2DFC24FF-FCE0-405E-BA8F-068E3FFD4E67}" type="presParOf" srcId="{A99D91B6-C363-4AAB-84AA-0FD1222022D4}" destId="{608BBD41-EA02-41E8-869C-F7C8BDF18EA0}" srcOrd="4" destOrd="0" presId="urn:microsoft.com/office/officeart/2008/layout/PictureStrips"/>
    <dgm:cxn modelId="{9AB065FA-0688-489D-8386-51D26A982451}" type="presParOf" srcId="{608BBD41-EA02-41E8-869C-F7C8BDF18EA0}" destId="{789908C5-B723-4F89-9D06-D7B745609B50}" srcOrd="0" destOrd="0" presId="urn:microsoft.com/office/officeart/2008/layout/PictureStrips"/>
    <dgm:cxn modelId="{E5253B8B-9385-4926-B905-1C1B92E33BDB}" type="presParOf" srcId="{608BBD41-EA02-41E8-869C-F7C8BDF18EA0}" destId="{4186AD04-E55D-459F-906C-744B56F6A76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731B57-5E0C-486B-82B0-1F0606AF6C0B}">
      <dsp:nvSpPr>
        <dsp:cNvPr id="0" name=""/>
        <dsp:cNvSpPr/>
      </dsp:nvSpPr>
      <dsp:spPr>
        <a:xfrm>
          <a:off x="1322" y="513291"/>
          <a:ext cx="3733271" cy="439208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799DA9-20E4-4379-A96F-804F82027CE4}">
      <dsp:nvSpPr>
        <dsp:cNvPr id="0" name=""/>
        <dsp:cNvSpPr/>
      </dsp:nvSpPr>
      <dsp:spPr>
        <a:xfrm>
          <a:off x="187986" y="688975"/>
          <a:ext cx="3359943" cy="28548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BEC366-40EC-449E-BE16-4D8856101B14}">
      <dsp:nvSpPr>
        <dsp:cNvPr id="0" name=""/>
        <dsp:cNvSpPr/>
      </dsp:nvSpPr>
      <dsp:spPr>
        <a:xfrm>
          <a:off x="187986" y="3543829"/>
          <a:ext cx="3359943" cy="1185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300" kern="1200" dirty="0"/>
            <a:t>Bölüm Başkanı</a:t>
          </a:r>
        </a:p>
      </dsp:txBody>
      <dsp:txXfrm>
        <a:off x="187986" y="3543829"/>
        <a:ext cx="3359943" cy="1185862"/>
      </dsp:txXfrm>
    </dsp:sp>
    <dsp:sp modelId="{B786C773-557E-494F-9533-F7C2E3FC55D8}">
      <dsp:nvSpPr>
        <dsp:cNvPr id="0" name=""/>
        <dsp:cNvSpPr/>
      </dsp:nvSpPr>
      <dsp:spPr>
        <a:xfrm>
          <a:off x="4393406" y="513291"/>
          <a:ext cx="3733271" cy="439208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DEB5FF-7AC4-42AC-B88F-0F2AA91CD80F}">
      <dsp:nvSpPr>
        <dsp:cNvPr id="0" name=""/>
        <dsp:cNvSpPr/>
      </dsp:nvSpPr>
      <dsp:spPr>
        <a:xfrm>
          <a:off x="4580069" y="688975"/>
          <a:ext cx="3359943" cy="2854854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45444B-49A9-48B3-BB51-590FEECA87A1}">
      <dsp:nvSpPr>
        <dsp:cNvPr id="0" name=""/>
        <dsp:cNvSpPr/>
      </dsp:nvSpPr>
      <dsp:spPr>
        <a:xfrm>
          <a:off x="4580069" y="3543829"/>
          <a:ext cx="3359943" cy="1185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300" kern="1200" dirty="0"/>
            <a:t>Bölüm Başkan Yardımcısı</a:t>
          </a:r>
        </a:p>
      </dsp:txBody>
      <dsp:txXfrm>
        <a:off x="4580069" y="3543829"/>
        <a:ext cx="3359943" cy="118586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963243-CA07-4C30-9A97-7B055C72D4BF}">
      <dsp:nvSpPr>
        <dsp:cNvPr id="0" name=""/>
        <dsp:cNvSpPr/>
      </dsp:nvSpPr>
      <dsp:spPr>
        <a:xfrm>
          <a:off x="1178526" y="305611"/>
          <a:ext cx="3465379" cy="108293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3505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Komisyon Başkanı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Doç. Dr. Nuran </a:t>
          </a:r>
          <a:r>
            <a:rPr lang="tr-TR" sz="1900" kern="1200" dirty="0" err="1"/>
            <a:t>Kandaz</a:t>
          </a:r>
          <a:r>
            <a:rPr lang="tr-TR" sz="1900" kern="1200" dirty="0"/>
            <a:t> GELEN</a:t>
          </a:r>
        </a:p>
      </dsp:txBody>
      <dsp:txXfrm>
        <a:off x="1178526" y="305611"/>
        <a:ext cx="3465379" cy="1082931"/>
      </dsp:txXfrm>
    </dsp:sp>
    <dsp:sp modelId="{0A005062-50B5-411B-85A4-770177133D0A}">
      <dsp:nvSpPr>
        <dsp:cNvPr id="0" name=""/>
        <dsp:cNvSpPr/>
      </dsp:nvSpPr>
      <dsp:spPr>
        <a:xfrm>
          <a:off x="1034135" y="149188"/>
          <a:ext cx="758051" cy="113707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745220-466B-4A96-BC1A-E0EB6EEBB34B}">
      <dsp:nvSpPr>
        <dsp:cNvPr id="0" name=""/>
        <dsp:cNvSpPr/>
      </dsp:nvSpPr>
      <dsp:spPr>
        <a:xfrm>
          <a:off x="1178526" y="1668901"/>
          <a:ext cx="3465379" cy="108293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3505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Komisyon Üyesi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Arş. Gör. Uğur ALEMDAR</a:t>
          </a:r>
        </a:p>
      </dsp:txBody>
      <dsp:txXfrm>
        <a:off x="1178526" y="1668901"/>
        <a:ext cx="3465379" cy="1082931"/>
      </dsp:txXfrm>
    </dsp:sp>
    <dsp:sp modelId="{60B2F0A9-2860-4CEE-A457-CAF00C6EE549}">
      <dsp:nvSpPr>
        <dsp:cNvPr id="0" name=""/>
        <dsp:cNvSpPr/>
      </dsp:nvSpPr>
      <dsp:spPr>
        <a:xfrm>
          <a:off x="1034135" y="1512478"/>
          <a:ext cx="758051" cy="1137077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9908C5-B723-4F89-9D06-D7B745609B50}">
      <dsp:nvSpPr>
        <dsp:cNvPr id="0" name=""/>
        <dsp:cNvSpPr/>
      </dsp:nvSpPr>
      <dsp:spPr>
        <a:xfrm>
          <a:off x="1178526" y="2978391"/>
          <a:ext cx="3465379" cy="108293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3505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Komisyon Üyesi 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Arş. Gör. Esra CÖMERT</a:t>
          </a:r>
        </a:p>
      </dsp:txBody>
      <dsp:txXfrm>
        <a:off x="1178526" y="2978391"/>
        <a:ext cx="3465379" cy="1082931"/>
      </dsp:txXfrm>
    </dsp:sp>
    <dsp:sp modelId="{4186AD04-E55D-459F-906C-744B56F6A760}">
      <dsp:nvSpPr>
        <dsp:cNvPr id="0" name=""/>
        <dsp:cNvSpPr/>
      </dsp:nvSpPr>
      <dsp:spPr>
        <a:xfrm>
          <a:off x="1034135" y="2875768"/>
          <a:ext cx="758051" cy="113707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9900D5-F3DD-47B1-9608-7E6732495188}">
      <dsp:nvSpPr>
        <dsp:cNvPr id="0" name=""/>
        <dsp:cNvSpPr/>
      </dsp:nvSpPr>
      <dsp:spPr>
        <a:xfrm>
          <a:off x="0" y="1270233"/>
          <a:ext cx="8128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3466F6-5152-46C1-8477-E1CFF759DAE6}">
      <dsp:nvSpPr>
        <dsp:cNvPr id="0" name=""/>
        <dsp:cNvSpPr/>
      </dsp:nvSpPr>
      <dsp:spPr>
        <a:xfrm>
          <a:off x="406400" y="1048833"/>
          <a:ext cx="568960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 dirty="0"/>
            <a:t>1. Sınıf Prof. Dr. Hakan KOLAYİŞ ve Arş. Gör. Mustafa NARİN</a:t>
          </a:r>
        </a:p>
      </dsp:txBody>
      <dsp:txXfrm>
        <a:off x="428016" y="1070449"/>
        <a:ext cx="5646368" cy="399568"/>
      </dsp:txXfrm>
    </dsp:sp>
    <dsp:sp modelId="{C982F70E-62E5-494B-ABAD-A922B8D4684C}">
      <dsp:nvSpPr>
        <dsp:cNvPr id="0" name=""/>
        <dsp:cNvSpPr/>
      </dsp:nvSpPr>
      <dsp:spPr>
        <a:xfrm>
          <a:off x="0" y="1950633"/>
          <a:ext cx="8128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360A02-B639-49FE-9A6C-0A0B66BAE478}">
      <dsp:nvSpPr>
        <dsp:cNvPr id="0" name=""/>
        <dsp:cNvSpPr/>
      </dsp:nvSpPr>
      <dsp:spPr>
        <a:xfrm>
          <a:off x="406400" y="1729233"/>
          <a:ext cx="568960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 dirty="0"/>
            <a:t>2. Sınıf Doç. Dr. Nuran </a:t>
          </a:r>
          <a:r>
            <a:rPr lang="tr-TR" sz="1500" kern="1200" dirty="0" err="1"/>
            <a:t>Kandaz</a:t>
          </a:r>
          <a:r>
            <a:rPr lang="tr-TR" sz="1500" kern="1200" dirty="0"/>
            <a:t> GELEN ve Arş. Gör. Yakup KAYMAKÇI</a:t>
          </a:r>
        </a:p>
      </dsp:txBody>
      <dsp:txXfrm>
        <a:off x="428016" y="1750849"/>
        <a:ext cx="5646368" cy="399568"/>
      </dsp:txXfrm>
    </dsp:sp>
    <dsp:sp modelId="{A208F3D6-F557-4961-A324-0CAD646FF722}">
      <dsp:nvSpPr>
        <dsp:cNvPr id="0" name=""/>
        <dsp:cNvSpPr/>
      </dsp:nvSpPr>
      <dsp:spPr>
        <a:xfrm>
          <a:off x="0" y="2631033"/>
          <a:ext cx="8128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495E10-8D74-47C8-925D-08BEA214CBF8}">
      <dsp:nvSpPr>
        <dsp:cNvPr id="0" name=""/>
        <dsp:cNvSpPr/>
      </dsp:nvSpPr>
      <dsp:spPr>
        <a:xfrm>
          <a:off x="406400" y="2409633"/>
          <a:ext cx="568960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 dirty="0"/>
            <a:t>3. Sınıf Doç. Dr. Ersin ESKİLER ve Arş. Gör Uğur ALEMDAR</a:t>
          </a:r>
        </a:p>
      </dsp:txBody>
      <dsp:txXfrm>
        <a:off x="428016" y="2431249"/>
        <a:ext cx="5646368" cy="399568"/>
      </dsp:txXfrm>
    </dsp:sp>
    <dsp:sp modelId="{C39559E5-1AC5-4781-BAC1-4FED454E5163}">
      <dsp:nvSpPr>
        <dsp:cNvPr id="0" name=""/>
        <dsp:cNvSpPr/>
      </dsp:nvSpPr>
      <dsp:spPr>
        <a:xfrm>
          <a:off x="0" y="3311433"/>
          <a:ext cx="8128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46668D-DF19-4DD1-B1C3-3F2EFDB86FAF}">
      <dsp:nvSpPr>
        <dsp:cNvPr id="0" name=""/>
        <dsp:cNvSpPr/>
      </dsp:nvSpPr>
      <dsp:spPr>
        <a:xfrm>
          <a:off x="406400" y="3090033"/>
          <a:ext cx="568960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 dirty="0"/>
            <a:t>4. Sınıflar Doç. Dr. Sevda Çiftçi ve Arş. Gör. Esra CÖMERT</a:t>
          </a:r>
        </a:p>
      </dsp:txBody>
      <dsp:txXfrm>
        <a:off x="428016" y="3111649"/>
        <a:ext cx="5646368" cy="399568"/>
      </dsp:txXfrm>
    </dsp:sp>
    <dsp:sp modelId="{83BAC6C1-31B6-48B9-B9AB-200381D0D60F}">
      <dsp:nvSpPr>
        <dsp:cNvPr id="0" name=""/>
        <dsp:cNvSpPr/>
      </dsp:nvSpPr>
      <dsp:spPr>
        <a:xfrm>
          <a:off x="0" y="3991833"/>
          <a:ext cx="8128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73CC87-AFED-470C-A17B-344FC7535A40}">
      <dsp:nvSpPr>
        <dsp:cNvPr id="0" name=""/>
        <dsp:cNvSpPr/>
      </dsp:nvSpPr>
      <dsp:spPr>
        <a:xfrm>
          <a:off x="406400" y="3770433"/>
          <a:ext cx="568960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 dirty="0"/>
            <a:t>Artık Yıllar Dr. Öğr. Üyesi İlayda Gülseren DEMİR</a:t>
          </a:r>
        </a:p>
      </dsp:txBody>
      <dsp:txXfrm>
        <a:off x="428016" y="3792049"/>
        <a:ext cx="5646368" cy="39956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4440B1-E140-4B54-BFB8-5DD3910A2188}">
      <dsp:nvSpPr>
        <dsp:cNvPr id="0" name=""/>
        <dsp:cNvSpPr/>
      </dsp:nvSpPr>
      <dsp:spPr>
        <a:xfrm>
          <a:off x="1019169" y="1509504"/>
          <a:ext cx="6096000" cy="3278220"/>
        </a:xfrm>
        <a:prstGeom prst="round2DiagRect">
          <a:avLst>
            <a:gd name="adj1" fmla="val 0"/>
            <a:gd name="adj2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4E39CC-3F52-429B-8043-17B4829F30E3}">
      <dsp:nvSpPr>
        <dsp:cNvPr id="0" name=""/>
        <dsp:cNvSpPr/>
      </dsp:nvSpPr>
      <dsp:spPr>
        <a:xfrm>
          <a:off x="4129898" y="1839252"/>
          <a:ext cx="812" cy="258284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53AF24-6E44-4F15-BE62-8A00D5449B03}">
      <dsp:nvSpPr>
        <dsp:cNvPr id="0" name=""/>
        <dsp:cNvSpPr/>
      </dsp:nvSpPr>
      <dsp:spPr>
        <a:xfrm>
          <a:off x="1577797" y="1766815"/>
          <a:ext cx="2641600" cy="278152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None/>
          </a:pPr>
          <a:r>
            <a:rPr lang="en-US" sz="2300" b="0" i="0" u="none" strike="noStrike" kern="1200" dirty="0">
              <a:solidFill>
                <a:schemeClr val="bg1"/>
              </a:solidFill>
              <a:effectLst/>
              <a:latin typeface="Calibri" panose="020F0502020204030204" pitchFamily="34" charset="0"/>
            </a:rPr>
            <a:t>325.25</a:t>
          </a:r>
          <a:endParaRPr lang="tr-TR" sz="2300" b="0" i="0" u="none" strike="noStrike" kern="1200" dirty="0">
            <a:solidFill>
              <a:schemeClr val="bg1"/>
            </a:solidFill>
            <a:effectLst/>
            <a:latin typeface="Calibri" panose="020F0502020204030204" pitchFamily="34" charset="0"/>
          </a:endParaRP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None/>
          </a:pPr>
          <a:endParaRPr lang="tr-TR" sz="2300" kern="1200" dirty="0"/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None/>
          </a:pPr>
          <a:endParaRPr lang="tr-TR" sz="2300" kern="1200" dirty="0"/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kern="1200" dirty="0">
              <a:solidFill>
                <a:schemeClr val="bg1"/>
              </a:solidFill>
            </a:rPr>
            <a:t>325,25</a:t>
          </a:r>
          <a:r>
            <a:rPr lang="tr-TR" sz="2300" kern="1200" dirty="0"/>
            <a:t> Tavan Puanla Türkiye Sıralaması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u="none" kern="1200" dirty="0">
              <a:highlight>
                <a:srgbClr val="00FF00"/>
              </a:highlight>
            </a:rPr>
            <a:t>262</a:t>
          </a:r>
          <a:r>
            <a:rPr lang="tr-TR" sz="2300" b="0" i="0" u="none" kern="1200" dirty="0">
              <a:highlight>
                <a:srgbClr val="00FF00"/>
              </a:highlight>
            </a:rPr>
            <a:t>.</a:t>
          </a:r>
          <a:r>
            <a:rPr lang="en-US" sz="2300" b="0" i="0" u="none" kern="1200" dirty="0">
              <a:highlight>
                <a:srgbClr val="00FF00"/>
              </a:highlight>
            </a:rPr>
            <a:t>623</a:t>
          </a:r>
          <a:endParaRPr lang="tr-TR" sz="2300" kern="1200" dirty="0">
            <a:highlight>
              <a:srgbClr val="00FF00"/>
            </a:highlight>
          </a:endParaRPr>
        </a:p>
      </dsp:txBody>
      <dsp:txXfrm>
        <a:off x="1577797" y="1766815"/>
        <a:ext cx="2641600" cy="2781520"/>
      </dsp:txXfrm>
    </dsp:sp>
    <dsp:sp modelId="{D6CCD1C1-E0ED-42D4-9E31-575FBDD4CB57}">
      <dsp:nvSpPr>
        <dsp:cNvPr id="0" name=""/>
        <dsp:cNvSpPr/>
      </dsp:nvSpPr>
      <dsp:spPr>
        <a:xfrm>
          <a:off x="4338919" y="1757830"/>
          <a:ext cx="2641600" cy="278152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kern="1200" dirty="0">
              <a:solidFill>
                <a:srgbClr val="FF0000"/>
              </a:solidFill>
            </a:rPr>
            <a:t>277.65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300" kern="1200" dirty="0">
            <a:solidFill>
              <a:sysClr val="windowText" lastClr="000000"/>
            </a:solidFill>
          </a:endParaRP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300" kern="1200" dirty="0">
            <a:solidFill>
              <a:sysClr val="windowText" lastClr="000000"/>
            </a:solidFill>
          </a:endParaRP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kern="1200" dirty="0">
              <a:solidFill>
                <a:srgbClr val="FF0000"/>
              </a:solidFill>
            </a:rPr>
            <a:t>277,65</a:t>
          </a:r>
          <a:r>
            <a:rPr lang="tr-TR" sz="2300" kern="1200" dirty="0"/>
            <a:t> Taban Puanla Türkiye Sıralaması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u="none" kern="1200" dirty="0">
              <a:highlight>
                <a:srgbClr val="009E4A"/>
              </a:highlight>
            </a:rPr>
            <a:t>593</a:t>
          </a:r>
          <a:r>
            <a:rPr lang="tr-TR" sz="2300" b="0" i="0" u="none" kern="1200" dirty="0">
              <a:highlight>
                <a:srgbClr val="009E4A"/>
              </a:highlight>
            </a:rPr>
            <a:t>.</a:t>
          </a:r>
          <a:r>
            <a:rPr lang="en-US" sz="2300" b="0" i="0" u="none" kern="1200" dirty="0">
              <a:highlight>
                <a:srgbClr val="009E4A"/>
              </a:highlight>
            </a:rPr>
            <a:t>457</a:t>
          </a:r>
          <a:endParaRPr lang="tr-TR" sz="2300" kern="1200" dirty="0">
            <a:highlight>
              <a:srgbClr val="009E4A"/>
            </a:highlight>
          </a:endParaRPr>
        </a:p>
      </dsp:txBody>
      <dsp:txXfrm>
        <a:off x="4338919" y="1757830"/>
        <a:ext cx="2641600" cy="2781520"/>
      </dsp:txXfrm>
    </dsp:sp>
    <dsp:sp modelId="{55A6CE42-0B3C-4E1E-9734-ADC10DEFDFE2}">
      <dsp:nvSpPr>
        <dsp:cNvPr id="0" name=""/>
        <dsp:cNvSpPr/>
      </dsp:nvSpPr>
      <dsp:spPr>
        <a:xfrm rot="16200000">
          <a:off x="-1280120" y="1505953"/>
          <a:ext cx="3576240" cy="1016000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kern="1200" dirty="0"/>
            <a:t>TAVAN PUAN</a:t>
          </a:r>
        </a:p>
      </dsp:txBody>
      <dsp:txXfrm>
        <a:off x="-1126567" y="1914370"/>
        <a:ext cx="3269135" cy="506272"/>
      </dsp:txXfrm>
    </dsp:sp>
    <dsp:sp modelId="{15AC467B-FC8C-41D0-A57D-BD2B04643F56}">
      <dsp:nvSpPr>
        <dsp:cNvPr id="0" name=""/>
        <dsp:cNvSpPr/>
      </dsp:nvSpPr>
      <dsp:spPr>
        <a:xfrm rot="5400000">
          <a:off x="5831879" y="1280120"/>
          <a:ext cx="3576240" cy="1016000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kern="1200" dirty="0"/>
            <a:t>TABAN PUAN</a:t>
          </a:r>
        </a:p>
      </dsp:txBody>
      <dsp:txXfrm>
        <a:off x="5985432" y="1381432"/>
        <a:ext cx="3269135" cy="50627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1C5C07-1521-4AA7-B8B2-B2FC550285E5}">
      <dsp:nvSpPr>
        <dsp:cNvPr id="0" name=""/>
        <dsp:cNvSpPr/>
      </dsp:nvSpPr>
      <dsp:spPr>
        <a:xfrm rot="16200000">
          <a:off x="1514544" y="1469296"/>
          <a:ext cx="3111264" cy="1901312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101600" rIns="91440" bIns="1016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/>
            <a:t>TERCİH EDEN ÖĞRENCİ SAYISI</a:t>
          </a:r>
        </a:p>
      </dsp:txBody>
      <dsp:txXfrm rot="5400000">
        <a:off x="2212351" y="957152"/>
        <a:ext cx="1808481" cy="2925602"/>
      </dsp:txXfrm>
    </dsp:sp>
    <dsp:sp modelId="{E50F5A90-98CF-4BFE-BC83-7B7D77A907C8}">
      <dsp:nvSpPr>
        <dsp:cNvPr id="0" name=""/>
        <dsp:cNvSpPr/>
      </dsp:nvSpPr>
      <dsp:spPr>
        <a:xfrm rot="5400000">
          <a:off x="3502191" y="1469296"/>
          <a:ext cx="3111264" cy="1901312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14300" rIns="68580" bIns="1143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İLK TERCİHİ OLAN ÖĞRENCİ SAYISI</a:t>
          </a:r>
        </a:p>
      </dsp:txBody>
      <dsp:txXfrm rot="-5400000">
        <a:off x="4107167" y="957152"/>
        <a:ext cx="1808481" cy="2925602"/>
      </dsp:txXfrm>
    </dsp:sp>
    <dsp:sp modelId="{6FD9E3DC-E8BF-4613-B61B-627217EEF092}">
      <dsp:nvSpPr>
        <dsp:cNvPr id="0" name=""/>
        <dsp:cNvSpPr/>
      </dsp:nvSpPr>
      <dsp:spPr>
        <a:xfrm>
          <a:off x="3069981" y="0"/>
          <a:ext cx="1987647" cy="1987550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6DE5B0-F260-41CB-B6D5-564B1E165A5D}">
      <dsp:nvSpPr>
        <dsp:cNvPr id="0" name=""/>
        <dsp:cNvSpPr/>
      </dsp:nvSpPr>
      <dsp:spPr>
        <a:xfrm>
          <a:off x="3070180" y="2945544"/>
          <a:ext cx="1987647" cy="1987550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C4DC0E-8255-4711-B929-B101E81CD64F}">
      <dsp:nvSpPr>
        <dsp:cNvPr id="0" name=""/>
        <dsp:cNvSpPr/>
      </dsp:nvSpPr>
      <dsp:spPr>
        <a:xfrm>
          <a:off x="1348332" y="3561"/>
          <a:ext cx="2473934" cy="14843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SAKARYA BÜYÜKŞEHİR BLD.</a:t>
          </a:r>
        </a:p>
      </dsp:txBody>
      <dsp:txXfrm>
        <a:off x="1348332" y="3561"/>
        <a:ext cx="2473934" cy="1484360"/>
      </dsp:txXfrm>
    </dsp:sp>
    <dsp:sp modelId="{9032C8AC-A7F8-4B0C-B05E-78D2C4D84097}">
      <dsp:nvSpPr>
        <dsp:cNvPr id="0" name=""/>
        <dsp:cNvSpPr/>
      </dsp:nvSpPr>
      <dsp:spPr>
        <a:xfrm>
          <a:off x="4069661" y="3561"/>
          <a:ext cx="2473934" cy="14843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SAKARYA GENÇLİK ve SPOR İL/İLÇE MÜDÜRLÜKLERİ</a:t>
          </a:r>
        </a:p>
      </dsp:txBody>
      <dsp:txXfrm>
        <a:off x="4069661" y="3561"/>
        <a:ext cx="2473934" cy="1484360"/>
      </dsp:txXfrm>
    </dsp:sp>
    <dsp:sp modelId="{981FAB14-444C-4C05-A254-1763BBE1ED3A}">
      <dsp:nvSpPr>
        <dsp:cNvPr id="0" name=""/>
        <dsp:cNvSpPr/>
      </dsp:nvSpPr>
      <dsp:spPr>
        <a:xfrm>
          <a:off x="1348332" y="1735315"/>
          <a:ext cx="2473934" cy="14843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İLÇE BELEDİYELER</a:t>
          </a:r>
        </a:p>
      </dsp:txBody>
      <dsp:txXfrm>
        <a:off x="1348332" y="1735315"/>
        <a:ext cx="2473934" cy="1484360"/>
      </dsp:txXfrm>
    </dsp:sp>
    <dsp:sp modelId="{B05ACF76-40DF-4CC4-804E-DC9F1932FDDD}">
      <dsp:nvSpPr>
        <dsp:cNvPr id="0" name=""/>
        <dsp:cNvSpPr/>
      </dsp:nvSpPr>
      <dsp:spPr>
        <a:xfrm>
          <a:off x="4069661" y="1735315"/>
          <a:ext cx="2473934" cy="14843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 err="1"/>
            <a:t>KidZania</a:t>
          </a:r>
          <a:endParaRPr lang="tr-TR" sz="2400" kern="1200" dirty="0"/>
        </a:p>
      </dsp:txBody>
      <dsp:txXfrm>
        <a:off x="4069661" y="1735315"/>
        <a:ext cx="2473934" cy="1484360"/>
      </dsp:txXfrm>
    </dsp:sp>
    <dsp:sp modelId="{A4C45885-4730-46DE-96CF-BE38780A3005}">
      <dsp:nvSpPr>
        <dsp:cNvPr id="0" name=""/>
        <dsp:cNvSpPr/>
      </dsp:nvSpPr>
      <dsp:spPr>
        <a:xfrm>
          <a:off x="2708997" y="3467069"/>
          <a:ext cx="2473934" cy="14843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PROFESYONEL SPOR KULÜPLERİ</a:t>
          </a:r>
        </a:p>
      </dsp:txBody>
      <dsp:txXfrm>
        <a:off x="2708997" y="3467069"/>
        <a:ext cx="2473934" cy="14843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F34C70-BEC1-4BAC-801E-541CA2736638}">
      <dsp:nvSpPr>
        <dsp:cNvPr id="0" name=""/>
        <dsp:cNvSpPr/>
      </dsp:nvSpPr>
      <dsp:spPr>
        <a:xfrm>
          <a:off x="212644" y="3322"/>
          <a:ext cx="2214247" cy="1525616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855D7D-4CF4-4595-9334-51A187104083}">
      <dsp:nvSpPr>
        <dsp:cNvPr id="0" name=""/>
        <dsp:cNvSpPr/>
      </dsp:nvSpPr>
      <dsp:spPr>
        <a:xfrm>
          <a:off x="212644" y="1528939"/>
          <a:ext cx="2214247" cy="821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Prof. Dr. Hakan KOLAYİŞ</a:t>
          </a:r>
        </a:p>
      </dsp:txBody>
      <dsp:txXfrm>
        <a:off x="212644" y="1528939"/>
        <a:ext cx="2214247" cy="821485"/>
      </dsp:txXfrm>
    </dsp:sp>
    <dsp:sp modelId="{DA2BBD30-FEBE-4EB4-8BEE-FADADE2B215F}">
      <dsp:nvSpPr>
        <dsp:cNvPr id="0" name=""/>
        <dsp:cNvSpPr/>
      </dsp:nvSpPr>
      <dsp:spPr>
        <a:xfrm>
          <a:off x="2648410" y="3322"/>
          <a:ext cx="2214247" cy="1525616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8E2CD8-0919-4A86-B042-AF5E103A4AF3}">
      <dsp:nvSpPr>
        <dsp:cNvPr id="0" name=""/>
        <dsp:cNvSpPr/>
      </dsp:nvSpPr>
      <dsp:spPr>
        <a:xfrm>
          <a:off x="2648410" y="1528939"/>
          <a:ext cx="2214247" cy="821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Prof. Dr. Nevzat MİRZEOĞLU</a:t>
          </a:r>
        </a:p>
      </dsp:txBody>
      <dsp:txXfrm>
        <a:off x="2648410" y="1528939"/>
        <a:ext cx="2214247" cy="821485"/>
      </dsp:txXfrm>
    </dsp:sp>
    <dsp:sp modelId="{1FF42399-2ED7-454F-AF6B-F67FE7B8447E}">
      <dsp:nvSpPr>
        <dsp:cNvPr id="0" name=""/>
        <dsp:cNvSpPr/>
      </dsp:nvSpPr>
      <dsp:spPr>
        <a:xfrm>
          <a:off x="5084175" y="3322"/>
          <a:ext cx="2214247" cy="1525616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C7C027-B319-49DE-80E3-D1553B4FD831}">
      <dsp:nvSpPr>
        <dsp:cNvPr id="0" name=""/>
        <dsp:cNvSpPr/>
      </dsp:nvSpPr>
      <dsp:spPr>
        <a:xfrm>
          <a:off x="5084175" y="1528939"/>
          <a:ext cx="2214247" cy="821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Doç. Dr. Ersin ESKİLER</a:t>
          </a:r>
        </a:p>
      </dsp:txBody>
      <dsp:txXfrm>
        <a:off x="5084175" y="1528939"/>
        <a:ext cx="2214247" cy="821485"/>
      </dsp:txXfrm>
    </dsp:sp>
    <dsp:sp modelId="{04477CD4-7813-4CD1-9943-49F261DDA05D}">
      <dsp:nvSpPr>
        <dsp:cNvPr id="0" name=""/>
        <dsp:cNvSpPr/>
      </dsp:nvSpPr>
      <dsp:spPr>
        <a:xfrm>
          <a:off x="212644" y="2571849"/>
          <a:ext cx="2214247" cy="1525616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8000" b="-3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CF1BBE-5C02-43B1-9382-EA86B200C77A}">
      <dsp:nvSpPr>
        <dsp:cNvPr id="0" name=""/>
        <dsp:cNvSpPr/>
      </dsp:nvSpPr>
      <dsp:spPr>
        <a:xfrm>
          <a:off x="212644" y="4097466"/>
          <a:ext cx="2214247" cy="821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Doç. Dr. Sevda Çiftçi</a:t>
          </a:r>
        </a:p>
      </dsp:txBody>
      <dsp:txXfrm>
        <a:off x="212644" y="4097466"/>
        <a:ext cx="2214247" cy="821485"/>
      </dsp:txXfrm>
    </dsp:sp>
    <dsp:sp modelId="{6826F10B-A059-4BB4-8AF2-F0A478DD9FA6}">
      <dsp:nvSpPr>
        <dsp:cNvPr id="0" name=""/>
        <dsp:cNvSpPr/>
      </dsp:nvSpPr>
      <dsp:spPr>
        <a:xfrm>
          <a:off x="2648410" y="2571849"/>
          <a:ext cx="2214247" cy="1525616"/>
        </a:xfrm>
        <a:prstGeom prst="round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73CAA7-ACBC-458C-BC51-DE6E52927FF9}">
      <dsp:nvSpPr>
        <dsp:cNvPr id="0" name=""/>
        <dsp:cNvSpPr/>
      </dsp:nvSpPr>
      <dsp:spPr>
        <a:xfrm>
          <a:off x="2648410" y="4097466"/>
          <a:ext cx="2214247" cy="821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Doç. Dr. Nuran </a:t>
          </a:r>
          <a:r>
            <a:rPr lang="tr-TR" sz="1900" kern="1200" dirty="0" err="1"/>
            <a:t>Kandaz</a:t>
          </a:r>
          <a:r>
            <a:rPr lang="tr-TR" sz="1900" kern="1200" dirty="0"/>
            <a:t> GELEN</a:t>
          </a:r>
        </a:p>
      </dsp:txBody>
      <dsp:txXfrm>
        <a:off x="2648410" y="4097466"/>
        <a:ext cx="2214247" cy="821485"/>
      </dsp:txXfrm>
    </dsp:sp>
    <dsp:sp modelId="{5BC37DD5-6561-4988-A625-CF0D0F761371}">
      <dsp:nvSpPr>
        <dsp:cNvPr id="0" name=""/>
        <dsp:cNvSpPr/>
      </dsp:nvSpPr>
      <dsp:spPr>
        <a:xfrm>
          <a:off x="5084175" y="2571849"/>
          <a:ext cx="2214247" cy="1525616"/>
        </a:xfrm>
        <a:prstGeom prst="round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D1B212-4A74-4790-947B-22265CA35C25}">
      <dsp:nvSpPr>
        <dsp:cNvPr id="0" name=""/>
        <dsp:cNvSpPr/>
      </dsp:nvSpPr>
      <dsp:spPr>
        <a:xfrm>
          <a:off x="5084175" y="4097466"/>
          <a:ext cx="2214247" cy="821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Dr. Öğr. Üyesi İlayda Gülseren DEMİR</a:t>
          </a:r>
        </a:p>
      </dsp:txBody>
      <dsp:txXfrm>
        <a:off x="5084175" y="4097466"/>
        <a:ext cx="2214247" cy="8214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594F84-B080-416B-AC53-D357D2FAE523}">
      <dsp:nvSpPr>
        <dsp:cNvPr id="0" name=""/>
        <dsp:cNvSpPr/>
      </dsp:nvSpPr>
      <dsp:spPr>
        <a:xfrm>
          <a:off x="193446" y="1133689"/>
          <a:ext cx="5031232" cy="3580281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3D0DF6-E305-4DDF-8AEF-247EECEEBF31}">
      <dsp:nvSpPr>
        <dsp:cNvPr id="0" name=""/>
        <dsp:cNvSpPr/>
      </dsp:nvSpPr>
      <dsp:spPr>
        <a:xfrm>
          <a:off x="0" y="704696"/>
          <a:ext cx="4837785" cy="338663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3E889A-7C9D-4034-A8C0-E7C4675DB510}">
      <dsp:nvSpPr>
        <dsp:cNvPr id="0" name=""/>
        <dsp:cNvSpPr/>
      </dsp:nvSpPr>
      <dsp:spPr>
        <a:xfrm>
          <a:off x="390144" y="4092532"/>
          <a:ext cx="4641088" cy="424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040" tIns="72390" rIns="19304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HAYDAR ÖZDEMİR</a:t>
          </a:r>
        </a:p>
      </dsp:txBody>
      <dsp:txXfrm>
        <a:off x="390144" y="4092532"/>
        <a:ext cx="4641088" cy="424982"/>
      </dsp:txXfrm>
    </dsp:sp>
    <dsp:sp modelId="{9EBACC26-843C-4D38-93D5-DF281190AD79}">
      <dsp:nvSpPr>
        <dsp:cNvPr id="0" name=""/>
        <dsp:cNvSpPr/>
      </dsp:nvSpPr>
      <dsp:spPr>
        <a:xfrm>
          <a:off x="5429504" y="1133689"/>
          <a:ext cx="2300224" cy="3580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FE846A-EABC-4033-828C-F8B040FD5F13}">
      <dsp:nvSpPr>
        <dsp:cNvPr id="0" name=""/>
        <dsp:cNvSpPr/>
      </dsp:nvSpPr>
      <dsp:spPr>
        <a:xfrm>
          <a:off x="1067968" y="1386"/>
          <a:ext cx="2297730" cy="183818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D46EA2-F10F-46E0-BBEE-423C514FDB1D}">
      <dsp:nvSpPr>
        <dsp:cNvPr id="0" name=""/>
        <dsp:cNvSpPr/>
      </dsp:nvSpPr>
      <dsp:spPr>
        <a:xfrm>
          <a:off x="1274764" y="1655752"/>
          <a:ext cx="2044979" cy="643364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Arş. Gör. Yakup KAYMAKÇI</a:t>
          </a:r>
        </a:p>
      </dsp:txBody>
      <dsp:txXfrm>
        <a:off x="1274764" y="1655752"/>
        <a:ext cx="2044979" cy="643364"/>
      </dsp:txXfrm>
    </dsp:sp>
    <dsp:sp modelId="{E2618791-4BCC-4AD7-85CE-CB7A2AD7ABAA}">
      <dsp:nvSpPr>
        <dsp:cNvPr id="0" name=""/>
        <dsp:cNvSpPr/>
      </dsp:nvSpPr>
      <dsp:spPr>
        <a:xfrm>
          <a:off x="3595472" y="1386"/>
          <a:ext cx="2297730" cy="1838184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7F377D-D69D-4E88-8ABC-D4F7C5831E75}">
      <dsp:nvSpPr>
        <dsp:cNvPr id="0" name=""/>
        <dsp:cNvSpPr/>
      </dsp:nvSpPr>
      <dsp:spPr>
        <a:xfrm>
          <a:off x="3802267" y="1655752"/>
          <a:ext cx="2044979" cy="643364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Arş. Gör. Esra CÖMERT</a:t>
          </a:r>
        </a:p>
      </dsp:txBody>
      <dsp:txXfrm>
        <a:off x="3802267" y="1655752"/>
        <a:ext cx="2044979" cy="643364"/>
      </dsp:txXfrm>
    </dsp:sp>
    <dsp:sp modelId="{8FFA63B2-73B8-42C9-8144-6E6EEFEBE96D}">
      <dsp:nvSpPr>
        <dsp:cNvPr id="0" name=""/>
        <dsp:cNvSpPr/>
      </dsp:nvSpPr>
      <dsp:spPr>
        <a:xfrm>
          <a:off x="1067968" y="2528890"/>
          <a:ext cx="2297730" cy="183818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26365B-B25C-407A-A256-20B55A11F27F}">
      <dsp:nvSpPr>
        <dsp:cNvPr id="0" name=""/>
        <dsp:cNvSpPr/>
      </dsp:nvSpPr>
      <dsp:spPr>
        <a:xfrm>
          <a:off x="1274764" y="4183255"/>
          <a:ext cx="2044979" cy="643364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Arş. Gör. Mustafa NARİN</a:t>
          </a:r>
        </a:p>
      </dsp:txBody>
      <dsp:txXfrm>
        <a:off x="1274764" y="4183255"/>
        <a:ext cx="2044979" cy="643364"/>
      </dsp:txXfrm>
    </dsp:sp>
    <dsp:sp modelId="{D547576A-8C5D-4FB1-8D0C-82DBB0E61785}">
      <dsp:nvSpPr>
        <dsp:cNvPr id="0" name=""/>
        <dsp:cNvSpPr/>
      </dsp:nvSpPr>
      <dsp:spPr>
        <a:xfrm>
          <a:off x="3595472" y="2528890"/>
          <a:ext cx="2297730" cy="1838184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35E11D-3831-4075-BDF5-B5F5BABA6F45}">
      <dsp:nvSpPr>
        <dsp:cNvPr id="0" name=""/>
        <dsp:cNvSpPr/>
      </dsp:nvSpPr>
      <dsp:spPr>
        <a:xfrm>
          <a:off x="3802267" y="4183255"/>
          <a:ext cx="2044979" cy="643364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Arş. Gör. Uğur ALEMDAR</a:t>
          </a:r>
        </a:p>
      </dsp:txBody>
      <dsp:txXfrm>
        <a:off x="3802267" y="4183255"/>
        <a:ext cx="2044979" cy="6433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963243-CA07-4C30-9A97-7B055C72D4BF}">
      <dsp:nvSpPr>
        <dsp:cNvPr id="0" name=""/>
        <dsp:cNvSpPr/>
      </dsp:nvSpPr>
      <dsp:spPr>
        <a:xfrm>
          <a:off x="1242293" y="280268"/>
          <a:ext cx="3332300" cy="10413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5337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Komisyon Başkanı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Dr. Öğr. Üyesi İlayda Gülseren DEMİR</a:t>
          </a:r>
        </a:p>
      </dsp:txBody>
      <dsp:txXfrm>
        <a:off x="1242293" y="280268"/>
        <a:ext cx="3332300" cy="1041344"/>
      </dsp:txXfrm>
    </dsp:sp>
    <dsp:sp modelId="{0A005062-50B5-411B-85A4-770177133D0A}">
      <dsp:nvSpPr>
        <dsp:cNvPr id="0" name=""/>
        <dsp:cNvSpPr/>
      </dsp:nvSpPr>
      <dsp:spPr>
        <a:xfrm>
          <a:off x="1103447" y="129851"/>
          <a:ext cx="728940" cy="10934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745220-466B-4A96-BC1A-E0EB6EEBB34B}">
      <dsp:nvSpPr>
        <dsp:cNvPr id="0" name=""/>
        <dsp:cNvSpPr/>
      </dsp:nvSpPr>
      <dsp:spPr>
        <a:xfrm>
          <a:off x="1242293" y="1591204"/>
          <a:ext cx="3332300" cy="10413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5337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Komisyon Üyesi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Arş. Gör. Yakup KAYMAKÇI</a:t>
          </a:r>
        </a:p>
      </dsp:txBody>
      <dsp:txXfrm>
        <a:off x="1242293" y="1591204"/>
        <a:ext cx="3332300" cy="1041344"/>
      </dsp:txXfrm>
    </dsp:sp>
    <dsp:sp modelId="{60B2F0A9-2860-4CEE-A457-CAF00C6EE549}">
      <dsp:nvSpPr>
        <dsp:cNvPr id="0" name=""/>
        <dsp:cNvSpPr/>
      </dsp:nvSpPr>
      <dsp:spPr>
        <a:xfrm>
          <a:off x="1103447" y="1440788"/>
          <a:ext cx="728940" cy="109341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9908C5-B723-4F89-9D06-D7B745609B50}">
      <dsp:nvSpPr>
        <dsp:cNvPr id="0" name=""/>
        <dsp:cNvSpPr/>
      </dsp:nvSpPr>
      <dsp:spPr>
        <a:xfrm>
          <a:off x="1242293" y="2902141"/>
          <a:ext cx="3332300" cy="10413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5337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Komisyon Üyesi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Arş. Gör. Mustafa NARİN</a:t>
          </a:r>
        </a:p>
      </dsp:txBody>
      <dsp:txXfrm>
        <a:off x="1242293" y="2902141"/>
        <a:ext cx="3332300" cy="1041344"/>
      </dsp:txXfrm>
    </dsp:sp>
    <dsp:sp modelId="{4186AD04-E55D-459F-906C-744B56F6A760}">
      <dsp:nvSpPr>
        <dsp:cNvPr id="0" name=""/>
        <dsp:cNvSpPr/>
      </dsp:nvSpPr>
      <dsp:spPr>
        <a:xfrm>
          <a:off x="1103447" y="2751724"/>
          <a:ext cx="728940" cy="10934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963243-CA07-4C30-9A97-7B055C72D4BF}">
      <dsp:nvSpPr>
        <dsp:cNvPr id="0" name=""/>
        <dsp:cNvSpPr/>
      </dsp:nvSpPr>
      <dsp:spPr>
        <a:xfrm>
          <a:off x="1178526" y="305611"/>
          <a:ext cx="3465379" cy="108293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3505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Komisyon Başkanı 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Doç. Dr. Nuran </a:t>
          </a:r>
          <a:r>
            <a:rPr lang="tr-TR" sz="1900" kern="1200" dirty="0" err="1"/>
            <a:t>Kandaz</a:t>
          </a:r>
          <a:r>
            <a:rPr lang="tr-TR" sz="1900" kern="1200" dirty="0"/>
            <a:t> GELEN</a:t>
          </a:r>
        </a:p>
      </dsp:txBody>
      <dsp:txXfrm>
        <a:off x="1178526" y="305611"/>
        <a:ext cx="3465379" cy="1082931"/>
      </dsp:txXfrm>
    </dsp:sp>
    <dsp:sp modelId="{0A005062-50B5-411B-85A4-770177133D0A}">
      <dsp:nvSpPr>
        <dsp:cNvPr id="0" name=""/>
        <dsp:cNvSpPr/>
      </dsp:nvSpPr>
      <dsp:spPr>
        <a:xfrm>
          <a:off x="1034135" y="149188"/>
          <a:ext cx="758051" cy="113707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745220-466B-4A96-BC1A-E0EB6EEBB34B}">
      <dsp:nvSpPr>
        <dsp:cNvPr id="0" name=""/>
        <dsp:cNvSpPr/>
      </dsp:nvSpPr>
      <dsp:spPr>
        <a:xfrm>
          <a:off x="1178526" y="1668901"/>
          <a:ext cx="3465379" cy="108293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3505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Komisyon Üyesi 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Arş. Gör. Yakup KAYMAKÇI</a:t>
          </a:r>
        </a:p>
      </dsp:txBody>
      <dsp:txXfrm>
        <a:off x="1178526" y="1668901"/>
        <a:ext cx="3465379" cy="1082931"/>
      </dsp:txXfrm>
    </dsp:sp>
    <dsp:sp modelId="{60B2F0A9-2860-4CEE-A457-CAF00C6EE549}">
      <dsp:nvSpPr>
        <dsp:cNvPr id="0" name=""/>
        <dsp:cNvSpPr/>
      </dsp:nvSpPr>
      <dsp:spPr>
        <a:xfrm>
          <a:off x="1034135" y="1512478"/>
          <a:ext cx="758051" cy="1137077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9908C5-B723-4F89-9D06-D7B745609B50}">
      <dsp:nvSpPr>
        <dsp:cNvPr id="0" name=""/>
        <dsp:cNvSpPr/>
      </dsp:nvSpPr>
      <dsp:spPr>
        <a:xfrm>
          <a:off x="1178526" y="3032191"/>
          <a:ext cx="3465379" cy="108293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3505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Komisyon Üyesi 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Arş. Gör. Esra CÖMERT</a:t>
          </a:r>
        </a:p>
      </dsp:txBody>
      <dsp:txXfrm>
        <a:off x="1178526" y="3032191"/>
        <a:ext cx="3465379" cy="1082931"/>
      </dsp:txXfrm>
    </dsp:sp>
    <dsp:sp modelId="{4186AD04-E55D-459F-906C-744B56F6A760}">
      <dsp:nvSpPr>
        <dsp:cNvPr id="0" name=""/>
        <dsp:cNvSpPr/>
      </dsp:nvSpPr>
      <dsp:spPr>
        <a:xfrm>
          <a:off x="1034135" y="2875768"/>
          <a:ext cx="758051" cy="113707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963243-CA07-4C30-9A97-7B055C72D4BF}">
      <dsp:nvSpPr>
        <dsp:cNvPr id="0" name=""/>
        <dsp:cNvSpPr/>
      </dsp:nvSpPr>
      <dsp:spPr>
        <a:xfrm>
          <a:off x="1178526" y="305611"/>
          <a:ext cx="3465379" cy="108293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3505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Yaz Stajı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Doç. Dr. Ersin ESKİLER</a:t>
          </a:r>
        </a:p>
      </dsp:txBody>
      <dsp:txXfrm>
        <a:off x="1178526" y="305611"/>
        <a:ext cx="3465379" cy="1082931"/>
      </dsp:txXfrm>
    </dsp:sp>
    <dsp:sp modelId="{0A005062-50B5-411B-85A4-770177133D0A}">
      <dsp:nvSpPr>
        <dsp:cNvPr id="0" name=""/>
        <dsp:cNvSpPr/>
      </dsp:nvSpPr>
      <dsp:spPr>
        <a:xfrm>
          <a:off x="1034135" y="149188"/>
          <a:ext cx="758051" cy="113707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745220-466B-4A96-BC1A-E0EB6EEBB34B}">
      <dsp:nvSpPr>
        <dsp:cNvPr id="0" name=""/>
        <dsp:cNvSpPr/>
      </dsp:nvSpPr>
      <dsp:spPr>
        <a:xfrm>
          <a:off x="1178526" y="1668901"/>
          <a:ext cx="3465379" cy="108293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3505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Staj Komisyonu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Arş. Gör. Yakup KAYMAKÇI</a:t>
          </a:r>
        </a:p>
      </dsp:txBody>
      <dsp:txXfrm>
        <a:off x="1178526" y="1668901"/>
        <a:ext cx="3465379" cy="1082931"/>
      </dsp:txXfrm>
    </dsp:sp>
    <dsp:sp modelId="{60B2F0A9-2860-4CEE-A457-CAF00C6EE549}">
      <dsp:nvSpPr>
        <dsp:cNvPr id="0" name=""/>
        <dsp:cNvSpPr/>
      </dsp:nvSpPr>
      <dsp:spPr>
        <a:xfrm>
          <a:off x="1034135" y="1512478"/>
          <a:ext cx="758051" cy="1137077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9908C5-B723-4F89-9D06-D7B745609B50}">
      <dsp:nvSpPr>
        <dsp:cNvPr id="0" name=""/>
        <dsp:cNvSpPr/>
      </dsp:nvSpPr>
      <dsp:spPr>
        <a:xfrm>
          <a:off x="1178526" y="3032191"/>
          <a:ext cx="3465379" cy="108293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3505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İşletmede Mesleki Eğitim Komisyonu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Arş. Gör. Uğur ALEMDAR</a:t>
          </a:r>
        </a:p>
      </dsp:txBody>
      <dsp:txXfrm>
        <a:off x="1178526" y="3032191"/>
        <a:ext cx="3465379" cy="1082931"/>
      </dsp:txXfrm>
    </dsp:sp>
    <dsp:sp modelId="{4186AD04-E55D-459F-906C-744B56F6A760}">
      <dsp:nvSpPr>
        <dsp:cNvPr id="0" name=""/>
        <dsp:cNvSpPr/>
      </dsp:nvSpPr>
      <dsp:spPr>
        <a:xfrm>
          <a:off x="1034135" y="2875768"/>
          <a:ext cx="758051" cy="113707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963243-CA07-4C30-9A97-7B055C72D4BF}">
      <dsp:nvSpPr>
        <dsp:cNvPr id="0" name=""/>
        <dsp:cNvSpPr/>
      </dsp:nvSpPr>
      <dsp:spPr>
        <a:xfrm>
          <a:off x="1178526" y="305611"/>
          <a:ext cx="3465379" cy="108293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3505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/>
            <a:t>Komisyon Başkanı 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/>
            <a:t>Doç. Dr. Ersin ESKİLER</a:t>
          </a:r>
        </a:p>
      </dsp:txBody>
      <dsp:txXfrm>
        <a:off x="1178526" y="305611"/>
        <a:ext cx="3465379" cy="1082931"/>
      </dsp:txXfrm>
    </dsp:sp>
    <dsp:sp modelId="{0A005062-50B5-411B-85A4-770177133D0A}">
      <dsp:nvSpPr>
        <dsp:cNvPr id="0" name=""/>
        <dsp:cNvSpPr/>
      </dsp:nvSpPr>
      <dsp:spPr>
        <a:xfrm>
          <a:off x="1034135" y="149188"/>
          <a:ext cx="758051" cy="113707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745220-466B-4A96-BC1A-E0EB6EEBB34B}">
      <dsp:nvSpPr>
        <dsp:cNvPr id="0" name=""/>
        <dsp:cNvSpPr/>
      </dsp:nvSpPr>
      <dsp:spPr>
        <a:xfrm>
          <a:off x="1178526" y="1668901"/>
          <a:ext cx="3465379" cy="108293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3505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/>
            <a:t>Komisyon Üyesi 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/>
            <a:t>Arş. Gör. Mustafa NARİN</a:t>
          </a:r>
        </a:p>
      </dsp:txBody>
      <dsp:txXfrm>
        <a:off x="1178526" y="1668901"/>
        <a:ext cx="3465379" cy="1082931"/>
      </dsp:txXfrm>
    </dsp:sp>
    <dsp:sp modelId="{60B2F0A9-2860-4CEE-A457-CAF00C6EE549}">
      <dsp:nvSpPr>
        <dsp:cNvPr id="0" name=""/>
        <dsp:cNvSpPr/>
      </dsp:nvSpPr>
      <dsp:spPr>
        <a:xfrm>
          <a:off x="1034135" y="1512478"/>
          <a:ext cx="758051" cy="1137077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9908C5-B723-4F89-9D06-D7B745609B50}">
      <dsp:nvSpPr>
        <dsp:cNvPr id="0" name=""/>
        <dsp:cNvSpPr/>
      </dsp:nvSpPr>
      <dsp:spPr>
        <a:xfrm>
          <a:off x="1178526" y="3032191"/>
          <a:ext cx="3465379" cy="108293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3505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/>
            <a:t>Komisyon Üyesi 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/>
            <a:t>Arş. Gör. Esra CÖMERT</a:t>
          </a:r>
        </a:p>
      </dsp:txBody>
      <dsp:txXfrm>
        <a:off x="1178526" y="3032191"/>
        <a:ext cx="3465379" cy="1082931"/>
      </dsp:txXfrm>
    </dsp:sp>
    <dsp:sp modelId="{4186AD04-E55D-459F-906C-744B56F6A760}">
      <dsp:nvSpPr>
        <dsp:cNvPr id="0" name=""/>
        <dsp:cNvSpPr/>
      </dsp:nvSpPr>
      <dsp:spPr>
        <a:xfrm>
          <a:off x="1034135" y="2875768"/>
          <a:ext cx="758051" cy="113707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963243-CA07-4C30-9A97-7B055C72D4BF}">
      <dsp:nvSpPr>
        <dsp:cNvPr id="0" name=""/>
        <dsp:cNvSpPr/>
      </dsp:nvSpPr>
      <dsp:spPr>
        <a:xfrm>
          <a:off x="1178526" y="305611"/>
          <a:ext cx="3465379" cy="108293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3505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000" kern="1200" dirty="0"/>
            <a:t>Doç. Dr. Sevda ÇİFTÇİ</a:t>
          </a:r>
        </a:p>
      </dsp:txBody>
      <dsp:txXfrm>
        <a:off x="1178526" y="305611"/>
        <a:ext cx="3465379" cy="1082931"/>
      </dsp:txXfrm>
    </dsp:sp>
    <dsp:sp modelId="{0A005062-50B5-411B-85A4-770177133D0A}">
      <dsp:nvSpPr>
        <dsp:cNvPr id="0" name=""/>
        <dsp:cNvSpPr/>
      </dsp:nvSpPr>
      <dsp:spPr>
        <a:xfrm>
          <a:off x="1034135" y="149188"/>
          <a:ext cx="758051" cy="113707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745220-466B-4A96-BC1A-E0EB6EEBB34B}">
      <dsp:nvSpPr>
        <dsp:cNvPr id="0" name=""/>
        <dsp:cNvSpPr/>
      </dsp:nvSpPr>
      <dsp:spPr>
        <a:xfrm>
          <a:off x="1178526" y="1668901"/>
          <a:ext cx="3465379" cy="108293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3505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000" kern="1200" dirty="0"/>
            <a:t>Arş. Gör. Uğur ALEMDAR</a:t>
          </a:r>
        </a:p>
      </dsp:txBody>
      <dsp:txXfrm>
        <a:off x="1178526" y="1668901"/>
        <a:ext cx="3465379" cy="1082931"/>
      </dsp:txXfrm>
    </dsp:sp>
    <dsp:sp modelId="{60B2F0A9-2860-4CEE-A457-CAF00C6EE549}">
      <dsp:nvSpPr>
        <dsp:cNvPr id="0" name=""/>
        <dsp:cNvSpPr/>
      </dsp:nvSpPr>
      <dsp:spPr>
        <a:xfrm>
          <a:off x="1034135" y="1512478"/>
          <a:ext cx="758051" cy="1137077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9908C5-B723-4F89-9D06-D7B745609B50}">
      <dsp:nvSpPr>
        <dsp:cNvPr id="0" name=""/>
        <dsp:cNvSpPr/>
      </dsp:nvSpPr>
      <dsp:spPr>
        <a:xfrm>
          <a:off x="1178526" y="3032191"/>
          <a:ext cx="3465379" cy="108293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3505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000" kern="1200" dirty="0"/>
            <a:t>Arş. Gör. Esra CÖMERT</a:t>
          </a:r>
        </a:p>
      </dsp:txBody>
      <dsp:txXfrm>
        <a:off x="1178526" y="3032191"/>
        <a:ext cx="3465379" cy="1082931"/>
      </dsp:txXfrm>
    </dsp:sp>
    <dsp:sp modelId="{4186AD04-E55D-459F-906C-744B56F6A760}">
      <dsp:nvSpPr>
        <dsp:cNvPr id="0" name=""/>
        <dsp:cNvSpPr/>
      </dsp:nvSpPr>
      <dsp:spPr>
        <a:xfrm>
          <a:off x="1034135" y="2875768"/>
          <a:ext cx="758051" cy="113707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4630F-AD7F-44A0-85B6-3E155F04ED85}" type="datetimeFigureOut">
              <a:rPr lang="tr-TR" smtClean="0"/>
              <a:t>26.09.2023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DCDBD8-EC84-423A-A262-ECC1E922CB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835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3D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1880F-2CDF-D74B-A450-9BC1E47239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8476"/>
            <a:ext cx="9144000" cy="165576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AEAD10-2AC0-3B4D-9A72-D7E6840F9B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631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CE11F0-A589-8446-95C8-B3EAF878B1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346710" y="556721"/>
            <a:ext cx="1498591" cy="150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281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1FFB9-148A-0E4E-9545-82CB0A85D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5D1A2A-EEEA-A24E-89DB-056DA08CF6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6B6525-5D7C-5A4B-867D-AF92E7107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9C1A-3EE6-C74A-AF88-39711D58E17C}" type="datetimeFigureOut">
              <a:rPr lang="x-none" smtClean="0"/>
              <a:t>9/26/2023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EB333-A957-5942-9835-CDCE1D60C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703FB-7DFF-AB4B-A645-5EFECCFED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6383-FAC0-FF4F-A57B-9C503EDBB8A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21576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73BD0D-3D26-AE4D-A974-32659D6D6D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55336D-4DFE-6D46-8B7B-28EBDC5F6F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213C6-214D-3340-B623-35DCD00C1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9C1A-3EE6-C74A-AF88-39711D58E17C}" type="datetimeFigureOut">
              <a:rPr lang="x-none" smtClean="0"/>
              <a:t>9/26/2023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E3BDC-AAB8-8B46-851B-504D58950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E35FD-3EB0-E446-9E48-2BE6F0A68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6383-FAC0-FF4F-A57B-9C503EDBB8A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45816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5A56B-61B1-694F-BF7E-01FE8BEAB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1FD65-E2B4-D943-8EEC-2AEE0E112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D479E-32D6-A744-95B1-60E8D7F08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9C1A-3EE6-C74A-AF88-39711D58E17C}" type="datetimeFigureOut">
              <a:rPr lang="x-none" smtClean="0"/>
              <a:t>9/26/2023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A62D1-984F-444A-ABF5-DABDE6982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7BAB5-AD74-994F-8FCD-09D14C0F1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6383-FAC0-FF4F-A57B-9C503EDBB8A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81224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003D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10FCD-A6E5-D741-B8BB-F2241BDD9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BE38FA-021D-9348-9978-AA95D14EB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C29D21-378F-5241-83D7-943ACBFC62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49308" y="622897"/>
            <a:ext cx="1710841" cy="171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52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01361-584E-C646-8E07-14B146029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43E6F-DF5D-A945-BE9C-BB634DD1A7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A0F15E-757C-D946-81DF-846E02E8A2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EE43D4-078A-D24C-A64E-10168F226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9C1A-3EE6-C74A-AF88-39711D58E17C}" type="datetimeFigureOut">
              <a:rPr lang="x-none" smtClean="0"/>
              <a:t>9/26/2023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E9B963-9AEA-D747-916A-B5DFFE345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FF8889-7193-0643-80FA-5D7D3F3FF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6383-FAC0-FF4F-A57B-9C503EDBB8A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13306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28703-C9FB-E546-B73F-59C7E8356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688329-E395-5742-9BF8-8046ADC98A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E82A32-2C41-274D-8F6D-E34080644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0FC2A4-200C-5D4C-A934-9262E7C22D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CCF2FA-D6CC-A54B-BE08-B38A3FE78F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BC733C-0FB4-404D-A284-5EF031424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9C1A-3EE6-C74A-AF88-39711D58E17C}" type="datetimeFigureOut">
              <a:rPr lang="x-none" smtClean="0"/>
              <a:t>9/26/2023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2C6C7C-BE20-7547-85E5-A6AF362F2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D0A1B5-953D-C341-8200-6DBAD875B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6383-FAC0-FF4F-A57B-9C503EDBB8A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51996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EE8C25-9E17-AB40-81FC-D03393A2A9D8}"/>
              </a:ext>
            </a:extLst>
          </p:cNvPr>
          <p:cNvSpPr/>
          <p:nvPr userDrawn="1"/>
        </p:nvSpPr>
        <p:spPr>
          <a:xfrm>
            <a:off x="0" y="0"/>
            <a:ext cx="12192000" cy="1021644"/>
          </a:xfrm>
          <a:prstGeom prst="rect">
            <a:avLst/>
          </a:prstGeom>
          <a:solidFill>
            <a:srgbClr val="003D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4B61B8-93F4-2547-8DD8-D2FAEE9F3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09" y="178253"/>
            <a:ext cx="10084496" cy="665141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3922D1-175A-464E-9951-FC77D50DCD1B}"/>
              </a:ext>
            </a:extLst>
          </p:cNvPr>
          <p:cNvSpPr/>
          <p:nvPr userDrawn="1"/>
        </p:nvSpPr>
        <p:spPr>
          <a:xfrm>
            <a:off x="0" y="6449902"/>
            <a:ext cx="12192000" cy="42022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2994C0-4761-6B4E-AD6C-EB569A71F851}"/>
              </a:ext>
            </a:extLst>
          </p:cNvPr>
          <p:cNvSpPr txBox="1"/>
          <p:nvPr userDrawn="1"/>
        </p:nvSpPr>
        <p:spPr>
          <a:xfrm>
            <a:off x="481214" y="6559986"/>
            <a:ext cx="301076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sz="700" dirty="0">
                <a:solidFill>
                  <a:schemeClr val="bg1"/>
                </a:solidFill>
              </a:rPr>
              <a:t>© Copyright 2021 Sakarya Uygulamalı Bilimler Üniversitesi. Her hakkı saklıdır.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C9FECA-B3C0-6D4F-852D-26E65F1AA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302330" y="192681"/>
            <a:ext cx="700415" cy="70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DDCBAD-8ADA-8B49-B587-8E1D91990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9C1A-3EE6-C74A-AF88-39711D58E17C}" type="datetimeFigureOut">
              <a:rPr lang="x-none" smtClean="0"/>
              <a:t>9/26/2023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A3BDF2-98DA-7C4C-A4BD-FCAE7E57A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8748ED-5122-EB4C-B937-501602CCF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6383-FAC0-FF4F-A57B-9C503EDBB8A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64725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CA61C-1B54-C546-8B1A-F4FA1F1A4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7E099-69BE-9E4E-B814-FD8D54F8B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FD9893-A862-8A4A-A7A0-8AD229EBA8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AC3DFC-18C5-E64F-B8EB-7DB216AB6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9C1A-3EE6-C74A-AF88-39711D58E17C}" type="datetimeFigureOut">
              <a:rPr lang="x-none" smtClean="0"/>
              <a:t>9/26/2023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BFD8E1-29BE-D447-8353-94FD9F75A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D3F924-AB64-E542-BB34-F0E29C2EC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6383-FAC0-FF4F-A57B-9C503EDBB8A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82898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43966-4B47-484D-A8C6-20A64468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648F69-E6C1-A44D-ABB5-20ADD13983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91FC6F-B2A5-9C4D-92BF-8112502070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5A557B-F4CD-2345-80F7-D190D8ECD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9C1A-3EE6-C74A-AF88-39711D58E17C}" type="datetimeFigureOut">
              <a:rPr lang="x-none" smtClean="0"/>
              <a:t>9/26/2023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051E43-E0E9-684D-BA72-53D139E47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9B1444-1082-0D42-8AEE-4F81293B6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6383-FAC0-FF4F-A57B-9C503EDBB8A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21799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A48C0C-A6F6-964F-A207-7D8E502EE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7F79FE-FA48-8843-B658-F7EDC2F8B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372EFC-5D52-2E42-9ED8-FFF15AF43C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79C1A-3EE6-C74A-AF88-39711D58E17C}" type="datetimeFigureOut">
              <a:rPr lang="x-none" smtClean="0"/>
              <a:t>9/26/2023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852D5-A3A7-4849-9A6E-A25B61832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3D556-2554-7D48-A55C-C2C22B31F2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86383-FAC0-FF4F-A57B-9C503EDBB8A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85316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diagramLayout" Target="../diagrams/layout10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12" Type="http://schemas.openxmlformats.org/officeDocument/2006/relationships/diagramData" Target="../diagrams/data10.xml"/><Relationship Id="rId2" Type="http://schemas.openxmlformats.org/officeDocument/2006/relationships/diagramData" Target="../diagrams/data8.xml"/><Relationship Id="rId16" Type="http://schemas.microsoft.com/office/2007/relationships/diagramDrawing" Target="../diagrams/drawing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5" Type="http://schemas.openxmlformats.org/officeDocument/2006/relationships/diagramColors" Target="../diagrams/colors10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Relationship Id="rId14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2" Type="http://schemas.openxmlformats.org/officeDocument/2006/relationships/diagramData" Target="../diagrams/data5.xml"/><Relationship Id="rId16" Type="http://schemas.microsoft.com/office/2007/relationships/diagramDrawing" Target="../diagrams/drawing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5" Type="http://schemas.openxmlformats.org/officeDocument/2006/relationships/diagramColors" Target="../diagrams/colors7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D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F69EE5E-7E1D-DB4F-9F00-624040CEED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2145" y="2576946"/>
            <a:ext cx="7647709" cy="2361001"/>
          </a:xfrm>
        </p:spPr>
        <p:txBody>
          <a:bodyPr>
            <a:normAutofit/>
          </a:bodyPr>
          <a:lstStyle/>
          <a:p>
            <a:r>
              <a:rPr lang="tr-TR" dirty="0"/>
              <a:t>Spor Bilimleri Fakültesi</a:t>
            </a:r>
            <a:br>
              <a:rPr lang="tr-TR" dirty="0"/>
            </a:b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 Yöneticiliği </a:t>
            </a:r>
            <a:r>
              <a:rPr lang="tr-TR" dirty="0"/>
              <a:t>Bölümü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060543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1">
            <a:extLst>
              <a:ext uri="{FF2B5EF4-FFF2-40B4-BE49-F238E27FC236}">
                <a16:creationId xmlns:a16="http://schemas.microsoft.com/office/drawing/2014/main" id="{165AE479-90E7-AB1A-668C-77315632F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177800"/>
            <a:ext cx="10085387" cy="665163"/>
          </a:xfrm>
        </p:spPr>
        <p:txBody>
          <a:bodyPr/>
          <a:lstStyle/>
          <a:p>
            <a:r>
              <a:rPr lang="tr-TR" dirty="0"/>
              <a:t>KOMİSYONLARIMIZ GÜNCELLENDİ</a:t>
            </a:r>
          </a:p>
        </p:txBody>
      </p:sp>
      <p:graphicFrame>
        <p:nvGraphicFramePr>
          <p:cNvPr id="4" name="Diyagram 3">
            <a:extLst>
              <a:ext uri="{FF2B5EF4-FFF2-40B4-BE49-F238E27FC236}">
                <a16:creationId xmlns:a16="http://schemas.microsoft.com/office/drawing/2014/main" id="{B27964E9-95CD-E77A-7F63-B8B6B0D4E8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3981168"/>
              </p:ext>
            </p:extLst>
          </p:nvPr>
        </p:nvGraphicFramePr>
        <p:xfrm>
          <a:off x="-669562" y="1381806"/>
          <a:ext cx="5678041" cy="4264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Metin kutusu 5">
            <a:extLst>
              <a:ext uri="{FF2B5EF4-FFF2-40B4-BE49-F238E27FC236}">
                <a16:creationId xmlns:a16="http://schemas.microsoft.com/office/drawing/2014/main" id="{50F0D1D9-790A-1628-9608-3CDEF346E870}"/>
              </a:ext>
            </a:extLst>
          </p:cNvPr>
          <p:cNvSpPr txBox="1"/>
          <p:nvPr/>
        </p:nvSpPr>
        <p:spPr>
          <a:xfrm>
            <a:off x="-1001806" y="1058641"/>
            <a:ext cx="61004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0" dirty="0" err="1">
                <a:effectLst/>
                <a:latin typeface="Raleway" pitchFamily="2" charset="-94"/>
              </a:rPr>
              <a:t>Yatay</a:t>
            </a:r>
            <a:r>
              <a:rPr lang="en-US" b="1" i="0" dirty="0">
                <a:effectLst/>
                <a:latin typeface="Raleway" pitchFamily="2" charset="-94"/>
              </a:rPr>
              <a:t> </a:t>
            </a:r>
            <a:r>
              <a:rPr lang="en-US" b="1" i="0" dirty="0" err="1">
                <a:effectLst/>
                <a:latin typeface="Raleway" pitchFamily="2" charset="-94"/>
              </a:rPr>
              <a:t>Geçiş</a:t>
            </a:r>
            <a:r>
              <a:rPr lang="en-US" b="1" i="0" dirty="0">
                <a:effectLst/>
                <a:latin typeface="Raleway" pitchFamily="2" charset="-94"/>
              </a:rPr>
              <a:t> </a:t>
            </a:r>
            <a:r>
              <a:rPr lang="en-US" b="1" i="0" dirty="0" err="1">
                <a:effectLst/>
                <a:latin typeface="Raleway" pitchFamily="2" charset="-94"/>
              </a:rPr>
              <a:t>ve</a:t>
            </a:r>
            <a:r>
              <a:rPr lang="en-US" b="1" i="0" dirty="0">
                <a:effectLst/>
                <a:latin typeface="Raleway" pitchFamily="2" charset="-94"/>
              </a:rPr>
              <a:t> </a:t>
            </a:r>
            <a:r>
              <a:rPr lang="en-US" b="1" i="0" dirty="0" err="1">
                <a:effectLst/>
                <a:latin typeface="Raleway" pitchFamily="2" charset="-94"/>
              </a:rPr>
              <a:t>İntibak</a:t>
            </a:r>
            <a:r>
              <a:rPr lang="en-US" b="1" i="0" dirty="0">
                <a:effectLst/>
                <a:latin typeface="Raleway" pitchFamily="2" charset="-94"/>
              </a:rPr>
              <a:t> </a:t>
            </a:r>
            <a:r>
              <a:rPr lang="en-US" b="1" i="0" dirty="0" err="1">
                <a:effectLst/>
                <a:latin typeface="Raleway" pitchFamily="2" charset="-94"/>
              </a:rPr>
              <a:t>Komisyonu</a:t>
            </a:r>
            <a:endParaRPr lang="en-US" b="1" i="0" dirty="0">
              <a:effectLst/>
              <a:latin typeface="Raleway" pitchFamily="2" charset="-94"/>
            </a:endParaRPr>
          </a:p>
          <a:p>
            <a:endParaRPr lang="tr-TR" dirty="0"/>
          </a:p>
        </p:txBody>
      </p:sp>
      <p:cxnSp>
        <p:nvCxnSpPr>
          <p:cNvPr id="7" name="Düz Bağlayıcı 6">
            <a:extLst>
              <a:ext uri="{FF2B5EF4-FFF2-40B4-BE49-F238E27FC236}">
                <a16:creationId xmlns:a16="http://schemas.microsoft.com/office/drawing/2014/main" id="{B9916234-8973-142E-7ECE-32563AD8663F}"/>
              </a:ext>
            </a:extLst>
          </p:cNvPr>
          <p:cNvCxnSpPr>
            <a:cxnSpLocks/>
          </p:cNvCxnSpPr>
          <p:nvPr/>
        </p:nvCxnSpPr>
        <p:spPr>
          <a:xfrm>
            <a:off x="4168587" y="1011611"/>
            <a:ext cx="0" cy="5353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Diyagram 7">
            <a:extLst>
              <a:ext uri="{FF2B5EF4-FFF2-40B4-BE49-F238E27FC236}">
                <a16:creationId xmlns:a16="http://schemas.microsoft.com/office/drawing/2014/main" id="{EF38F7BF-2498-F343-61EB-7ABFA23661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8399206"/>
              </p:ext>
            </p:extLst>
          </p:nvPr>
        </p:nvGraphicFramePr>
        <p:xfrm>
          <a:off x="3256979" y="1296844"/>
          <a:ext cx="5678041" cy="4264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Metin kutusu 8">
            <a:extLst>
              <a:ext uri="{FF2B5EF4-FFF2-40B4-BE49-F238E27FC236}">
                <a16:creationId xmlns:a16="http://schemas.microsoft.com/office/drawing/2014/main" id="{6D6880E5-4D6B-1E2D-C122-0A2C13AB7AA4}"/>
              </a:ext>
            </a:extLst>
          </p:cNvPr>
          <p:cNvSpPr txBox="1"/>
          <p:nvPr/>
        </p:nvSpPr>
        <p:spPr>
          <a:xfrm>
            <a:off x="2579593" y="1058640"/>
            <a:ext cx="61004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0" dirty="0" err="1">
                <a:effectLst/>
                <a:latin typeface="Raleway" pitchFamily="2" charset="-94"/>
              </a:rPr>
              <a:t>Kalite</a:t>
            </a:r>
            <a:r>
              <a:rPr lang="en-US" b="1" i="0" dirty="0">
                <a:effectLst/>
                <a:latin typeface="Raleway" pitchFamily="2" charset="-94"/>
              </a:rPr>
              <a:t> </a:t>
            </a:r>
            <a:r>
              <a:rPr lang="en-US" b="1" i="0" dirty="0" err="1">
                <a:effectLst/>
                <a:latin typeface="Raleway" pitchFamily="2" charset="-94"/>
              </a:rPr>
              <a:t>Koordinatörlüğü</a:t>
            </a:r>
            <a:endParaRPr lang="en-US" b="1" i="0" dirty="0">
              <a:effectLst/>
              <a:latin typeface="Raleway" pitchFamily="2" charset="-94"/>
            </a:endParaRPr>
          </a:p>
          <a:p>
            <a:endParaRPr lang="tr-TR" dirty="0"/>
          </a:p>
        </p:txBody>
      </p:sp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081FE236-BCFC-BFA8-04D2-862C2D17C9A9}"/>
              </a:ext>
            </a:extLst>
          </p:cNvPr>
          <p:cNvCxnSpPr>
            <a:cxnSpLocks/>
          </p:cNvCxnSpPr>
          <p:nvPr/>
        </p:nvCxnSpPr>
        <p:spPr>
          <a:xfrm>
            <a:off x="8166845" y="1011611"/>
            <a:ext cx="0" cy="5353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D59045E9-27A0-F629-881C-BCABAF1E109C}"/>
              </a:ext>
            </a:extLst>
          </p:cNvPr>
          <p:cNvSpPr txBox="1"/>
          <p:nvPr/>
        </p:nvSpPr>
        <p:spPr>
          <a:xfrm>
            <a:off x="8311969" y="1009446"/>
            <a:ext cx="38531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0" dirty="0" err="1">
                <a:effectLst/>
                <a:latin typeface="Raleway" pitchFamily="2" charset="-94"/>
              </a:rPr>
              <a:t>Eğitim</a:t>
            </a:r>
            <a:r>
              <a:rPr lang="en-US" b="1" i="0" dirty="0">
                <a:effectLst/>
                <a:latin typeface="Raleway" pitchFamily="2" charset="-94"/>
              </a:rPr>
              <a:t> </a:t>
            </a:r>
            <a:r>
              <a:rPr lang="en-US" b="1" i="0" dirty="0" err="1">
                <a:effectLst/>
                <a:latin typeface="Raleway" pitchFamily="2" charset="-94"/>
              </a:rPr>
              <a:t>ve</a:t>
            </a:r>
            <a:r>
              <a:rPr lang="en-US" b="1" i="0" dirty="0">
                <a:effectLst/>
                <a:latin typeface="Raleway" pitchFamily="2" charset="-94"/>
              </a:rPr>
              <a:t> </a:t>
            </a:r>
            <a:r>
              <a:rPr lang="en-US" b="1" i="0" dirty="0" err="1">
                <a:effectLst/>
                <a:latin typeface="Raleway" pitchFamily="2" charset="-94"/>
              </a:rPr>
              <a:t>Sürekli</a:t>
            </a:r>
            <a:r>
              <a:rPr lang="en-US" b="1" i="0" dirty="0">
                <a:effectLst/>
                <a:latin typeface="Raleway" pitchFamily="2" charset="-94"/>
              </a:rPr>
              <a:t> </a:t>
            </a:r>
            <a:r>
              <a:rPr lang="en-US" b="1" i="0" dirty="0" err="1">
                <a:effectLst/>
                <a:latin typeface="Raleway" pitchFamily="2" charset="-94"/>
              </a:rPr>
              <a:t>İyileştirme</a:t>
            </a:r>
            <a:r>
              <a:rPr lang="en-US" b="1" i="0" dirty="0">
                <a:effectLst/>
                <a:latin typeface="Raleway" pitchFamily="2" charset="-94"/>
              </a:rPr>
              <a:t> </a:t>
            </a:r>
            <a:r>
              <a:rPr lang="en-US" b="1" i="0" dirty="0" err="1">
                <a:effectLst/>
                <a:latin typeface="Raleway" pitchFamily="2" charset="-94"/>
              </a:rPr>
              <a:t>Komisyonu</a:t>
            </a:r>
            <a:br>
              <a:rPr lang="en-US" b="0" i="0" dirty="0">
                <a:effectLst/>
                <a:latin typeface="Open Sans" panose="020B0606030504020204" pitchFamily="34" charset="0"/>
              </a:rPr>
            </a:br>
            <a:endParaRPr lang="tr-TR" dirty="0"/>
          </a:p>
        </p:txBody>
      </p:sp>
      <p:graphicFrame>
        <p:nvGraphicFramePr>
          <p:cNvPr id="13" name="Diyagram 12">
            <a:extLst>
              <a:ext uri="{FF2B5EF4-FFF2-40B4-BE49-F238E27FC236}">
                <a16:creationId xmlns:a16="http://schemas.microsoft.com/office/drawing/2014/main" id="{7396AC26-1946-158B-93CE-05035EA0BF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6542985"/>
              </p:ext>
            </p:extLst>
          </p:nvPr>
        </p:nvGraphicFramePr>
        <p:xfrm>
          <a:off x="7339851" y="1381806"/>
          <a:ext cx="5678041" cy="4264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4023993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8E600E4-76EC-A8DC-C63E-450BF2FE1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Danışma Kurulu Güncellendi</a:t>
            </a:r>
          </a:p>
        </p:txBody>
      </p:sp>
      <p:graphicFrame>
        <p:nvGraphicFramePr>
          <p:cNvPr id="3" name="Tablo 2">
            <a:extLst>
              <a:ext uri="{FF2B5EF4-FFF2-40B4-BE49-F238E27FC236}">
                <a16:creationId xmlns:a16="http://schemas.microsoft.com/office/drawing/2014/main" id="{FDDDFE0E-BB6B-6DB3-C378-E7D6221005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483708"/>
              </p:ext>
            </p:extLst>
          </p:nvPr>
        </p:nvGraphicFramePr>
        <p:xfrm>
          <a:off x="1569494" y="1683469"/>
          <a:ext cx="8130317" cy="2620080"/>
        </p:xfrm>
        <a:graphic>
          <a:graphicData uri="http://schemas.openxmlformats.org/drawingml/2006/table">
            <a:tbl>
              <a:tblPr/>
              <a:tblGrid>
                <a:gridCol w="2669106">
                  <a:extLst>
                    <a:ext uri="{9D8B030D-6E8A-4147-A177-3AD203B41FA5}">
                      <a16:colId xmlns:a16="http://schemas.microsoft.com/office/drawing/2014/main" val="2432131260"/>
                    </a:ext>
                  </a:extLst>
                </a:gridCol>
                <a:gridCol w="5461211">
                  <a:extLst>
                    <a:ext uri="{9D8B030D-6E8A-4147-A177-3AD203B41FA5}">
                      <a16:colId xmlns:a16="http://schemas.microsoft.com/office/drawing/2014/main" val="1121250708"/>
                    </a:ext>
                  </a:extLst>
                </a:gridCol>
              </a:tblGrid>
              <a:tr h="443998">
                <a:tc>
                  <a:txBody>
                    <a:bodyPr/>
                    <a:lstStyle/>
                    <a:p>
                      <a:pPr algn="ctr" fontAlgn="t"/>
                      <a:r>
                        <a:rPr lang="tr-TR" sz="1100" b="1">
                          <a:effectLst/>
                          <a:latin typeface="Times New Roman" panose="02020603050405020304" pitchFamily="18" charset="0"/>
                        </a:rPr>
                        <a:t>AD-SOYAD</a:t>
                      </a:r>
                      <a:endParaRPr lang="tr-TR">
                        <a:effectLst/>
                      </a:endParaRPr>
                    </a:p>
                  </a:txBody>
                  <a:tcPr marL="53340" marR="53340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100" b="1">
                          <a:effectLst/>
                          <a:latin typeface="Times New Roman" panose="02020603050405020304" pitchFamily="18" charset="0"/>
                        </a:rPr>
                        <a:t>KURUMU ve GÖREVİ</a:t>
                      </a:r>
                      <a:endParaRPr lang="tr-TR">
                        <a:effectLst/>
                      </a:endParaRPr>
                    </a:p>
                  </a:txBody>
                  <a:tcPr marL="53340" marR="53340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939089"/>
                  </a:ext>
                </a:extLst>
              </a:tr>
              <a:tr h="443998">
                <a:tc>
                  <a:txBody>
                    <a:bodyPr/>
                    <a:lstStyle/>
                    <a:p>
                      <a:pPr fontAlgn="t"/>
                      <a:r>
                        <a:rPr lang="tr-TR" sz="1100">
                          <a:effectLst/>
                          <a:latin typeface="Times New Roman" panose="02020603050405020304" pitchFamily="18" charset="0"/>
                        </a:rPr>
                        <a:t>Murat ACAR</a:t>
                      </a:r>
                      <a:endParaRPr lang="tr-TR">
                        <a:effectLst/>
                      </a:endParaRPr>
                    </a:p>
                  </a:txBody>
                  <a:tcPr marL="53340" marR="53340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100">
                          <a:effectLst/>
                          <a:latin typeface="Times New Roman" panose="02020603050405020304" pitchFamily="18" charset="0"/>
                        </a:rPr>
                        <a:t>Gençlik ve Spor İl Müdürlüğü / Erenler İlçe Spor Müdürü</a:t>
                      </a:r>
                      <a:endParaRPr lang="tr-TR">
                        <a:effectLst/>
                      </a:endParaRPr>
                    </a:p>
                  </a:txBody>
                  <a:tcPr marL="53340" marR="53340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311087"/>
                  </a:ext>
                </a:extLst>
              </a:tr>
              <a:tr h="443998">
                <a:tc>
                  <a:txBody>
                    <a:bodyPr/>
                    <a:lstStyle/>
                    <a:p>
                      <a:pPr fontAlgn="t"/>
                      <a:r>
                        <a:rPr lang="tr-TR" sz="1100">
                          <a:effectLst/>
                          <a:latin typeface="Times New Roman" panose="02020603050405020304" pitchFamily="18" charset="0"/>
                        </a:rPr>
                        <a:t>Özge YALÇIN</a:t>
                      </a:r>
                      <a:endParaRPr lang="tr-TR">
                        <a:effectLst/>
                      </a:endParaRPr>
                    </a:p>
                  </a:txBody>
                  <a:tcPr marL="53340" marR="53340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100">
                          <a:effectLst/>
                          <a:latin typeface="Times New Roman" panose="02020603050405020304" pitchFamily="18" charset="0"/>
                        </a:rPr>
                        <a:t>Halk Eğitim Merkezi Müdürü / Erenler İlçe Müdürü</a:t>
                      </a:r>
                      <a:endParaRPr lang="tr-TR">
                        <a:effectLst/>
                      </a:endParaRPr>
                    </a:p>
                  </a:txBody>
                  <a:tcPr marL="53340" marR="53340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354305"/>
                  </a:ext>
                </a:extLst>
              </a:tr>
              <a:tr h="400090">
                <a:tc>
                  <a:txBody>
                    <a:bodyPr/>
                    <a:lstStyle/>
                    <a:p>
                      <a:pPr fontAlgn="t"/>
                      <a:r>
                        <a:rPr lang="tr-TR" sz="1100" dirty="0">
                          <a:effectLst/>
                          <a:latin typeface="Times New Roman" panose="02020603050405020304" pitchFamily="18" charset="0"/>
                        </a:rPr>
                        <a:t>Özgür Murat ÇETİNKAYA</a:t>
                      </a:r>
                      <a:endParaRPr lang="tr-TR" dirty="0">
                        <a:effectLst/>
                      </a:endParaRPr>
                    </a:p>
                  </a:txBody>
                  <a:tcPr marL="53340" marR="53340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100">
                          <a:effectLst/>
                          <a:latin typeface="Times New Roman" panose="02020603050405020304" pitchFamily="18" charset="0"/>
                        </a:rPr>
                        <a:t>Sakarya Büyükşehir Belediyesi – Spor Şubesi Sportif Eğitim Uzmanı</a:t>
                      </a:r>
                      <a:endParaRPr lang="tr-TR">
                        <a:effectLst/>
                      </a:endParaRPr>
                    </a:p>
                  </a:txBody>
                  <a:tcPr marL="53340" marR="53340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422053"/>
                  </a:ext>
                </a:extLst>
              </a:tr>
              <a:tr h="443998">
                <a:tc>
                  <a:txBody>
                    <a:bodyPr/>
                    <a:lstStyle/>
                    <a:p>
                      <a:pPr fontAlgn="t"/>
                      <a:r>
                        <a:rPr lang="tr-TR" sz="1100">
                          <a:effectLst/>
                          <a:latin typeface="Times New Roman" panose="02020603050405020304" pitchFamily="18" charset="0"/>
                        </a:rPr>
                        <a:t>Uğur KOBAŞ</a:t>
                      </a:r>
                      <a:endParaRPr lang="tr-TR">
                        <a:effectLst/>
                      </a:endParaRPr>
                    </a:p>
                  </a:txBody>
                  <a:tcPr marL="53340" marR="53340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100">
                          <a:effectLst/>
                          <a:latin typeface="Times New Roman" panose="02020603050405020304" pitchFamily="18" charset="0"/>
                        </a:rPr>
                        <a:t>Amatör Spor Kulüpleri Federasyonu Başkan Vekili</a:t>
                      </a:r>
                      <a:endParaRPr lang="tr-TR">
                        <a:effectLst/>
                      </a:endParaRPr>
                    </a:p>
                  </a:txBody>
                  <a:tcPr marL="53340" marR="53340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096995"/>
                  </a:ext>
                </a:extLst>
              </a:tr>
              <a:tr h="443998">
                <a:tc>
                  <a:txBody>
                    <a:bodyPr/>
                    <a:lstStyle/>
                    <a:p>
                      <a:pPr fontAlgn="t"/>
                      <a:r>
                        <a:rPr lang="tr-TR" sz="1100">
                          <a:effectLst/>
                          <a:latin typeface="Times New Roman" panose="02020603050405020304" pitchFamily="18" charset="0"/>
                        </a:rPr>
                        <a:t>Yavuz KÖPRÜLÜOĞLU</a:t>
                      </a:r>
                      <a:endParaRPr lang="tr-TR">
                        <a:effectLst/>
                      </a:endParaRPr>
                    </a:p>
                  </a:txBody>
                  <a:tcPr marL="53340" marR="53340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100" dirty="0">
                          <a:effectLst/>
                          <a:latin typeface="Times New Roman" panose="02020603050405020304" pitchFamily="18" charset="0"/>
                        </a:rPr>
                        <a:t>Sakarya Spor Yönetim Kurulu Üyesi</a:t>
                      </a:r>
                      <a:endParaRPr lang="tr-TR" dirty="0">
                        <a:effectLst/>
                      </a:endParaRPr>
                    </a:p>
                  </a:txBody>
                  <a:tcPr marL="53340" marR="53340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982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7167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AKADEMİK KADRO DEĞİŞTİ</a:t>
            </a:r>
            <a:endParaRPr lang="tr-TR" dirty="0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152336"/>
              </p:ext>
            </p:extLst>
          </p:nvPr>
        </p:nvGraphicFramePr>
        <p:xfrm>
          <a:off x="0" y="3040380"/>
          <a:ext cx="12191999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9976">
                  <a:extLst>
                    <a:ext uri="{9D8B030D-6E8A-4147-A177-3AD203B41FA5}">
                      <a16:colId xmlns:a16="http://schemas.microsoft.com/office/drawing/2014/main" val="120425226"/>
                    </a:ext>
                  </a:extLst>
                </a:gridCol>
                <a:gridCol w="1859926">
                  <a:extLst>
                    <a:ext uri="{9D8B030D-6E8A-4147-A177-3AD203B41FA5}">
                      <a16:colId xmlns:a16="http://schemas.microsoft.com/office/drawing/2014/main" val="3270925943"/>
                    </a:ext>
                  </a:extLst>
                </a:gridCol>
                <a:gridCol w="1574107">
                  <a:extLst>
                    <a:ext uri="{9D8B030D-6E8A-4147-A177-3AD203B41FA5}">
                      <a16:colId xmlns:a16="http://schemas.microsoft.com/office/drawing/2014/main" val="1739830665"/>
                    </a:ext>
                  </a:extLst>
                </a:gridCol>
                <a:gridCol w="2364025">
                  <a:extLst>
                    <a:ext uri="{9D8B030D-6E8A-4147-A177-3AD203B41FA5}">
                      <a16:colId xmlns:a16="http://schemas.microsoft.com/office/drawing/2014/main" val="173280376"/>
                    </a:ext>
                  </a:extLst>
                </a:gridCol>
                <a:gridCol w="1659548">
                  <a:extLst>
                    <a:ext uri="{9D8B030D-6E8A-4147-A177-3AD203B41FA5}">
                      <a16:colId xmlns:a16="http://schemas.microsoft.com/office/drawing/2014/main" val="3060612320"/>
                    </a:ext>
                  </a:extLst>
                </a:gridCol>
                <a:gridCol w="1264417">
                  <a:extLst>
                    <a:ext uri="{9D8B030D-6E8A-4147-A177-3AD203B41FA5}">
                      <a16:colId xmlns:a16="http://schemas.microsoft.com/office/drawing/2014/main" val="3617091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BÖLÜM</a:t>
                      </a:r>
                      <a:endParaRPr lang="en-US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Prof. Dr.</a:t>
                      </a:r>
                      <a:endParaRPr lang="en-US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Doç. Dr.</a:t>
                      </a:r>
                      <a:endParaRPr lang="en-US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Dr. </a:t>
                      </a:r>
                      <a:r>
                        <a:rPr lang="tr-TR" sz="1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Öğr</a:t>
                      </a:r>
                      <a:r>
                        <a:rPr lang="tr-TR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Üyesi</a:t>
                      </a:r>
                      <a:endParaRPr lang="en-US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Arş. Gör. </a:t>
                      </a:r>
                      <a:endParaRPr lang="en-US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Toplam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7652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Spor Yöneticiliği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74529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5058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97A8F09-9004-B012-5C46-2199B763A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0" dirty="0">
                <a:solidFill>
                  <a:srgbClr val="FFFFFF"/>
                </a:solidFill>
                <a:effectLst/>
                <a:latin typeface="Raleway" pitchFamily="2" charset="-94"/>
              </a:rPr>
              <a:t>DANIŞMANLIKLAR DEĞİŞTİ</a:t>
            </a:r>
            <a:endParaRPr lang="tr-TR" dirty="0"/>
          </a:p>
        </p:txBody>
      </p:sp>
      <p:graphicFrame>
        <p:nvGraphicFramePr>
          <p:cNvPr id="3" name="Diyagram 2">
            <a:extLst>
              <a:ext uri="{FF2B5EF4-FFF2-40B4-BE49-F238E27FC236}">
                <a16:creationId xmlns:a16="http://schemas.microsoft.com/office/drawing/2014/main" id="{741AF906-5F1F-0279-153C-8C12DC2C05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97489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9612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9052FE8-75A0-D745-9894-2A15D2479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09" y="178253"/>
            <a:ext cx="10084496" cy="665141"/>
          </a:xfrm>
        </p:spPr>
        <p:txBody>
          <a:bodyPr/>
          <a:lstStyle/>
          <a:p>
            <a:r>
              <a:rPr lang="tr-TR" dirty="0"/>
              <a:t>SPOR YÖNETİCİLİĞİ YENİ DÖNEM İSTATİSTİKLERİ</a:t>
            </a:r>
            <a:endParaRPr lang="x-none" dirty="0"/>
          </a:p>
        </p:txBody>
      </p:sp>
      <p:graphicFrame>
        <p:nvGraphicFramePr>
          <p:cNvPr id="10" name="Grafik 9">
            <a:extLst>
              <a:ext uri="{FF2B5EF4-FFF2-40B4-BE49-F238E27FC236}">
                <a16:creationId xmlns:a16="http://schemas.microsoft.com/office/drawing/2014/main" id="{5260B739-9624-0B6B-0054-3B0D8DA93F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8373204"/>
              </p:ext>
            </p:extLst>
          </p:nvPr>
        </p:nvGraphicFramePr>
        <p:xfrm>
          <a:off x="1834037" y="661948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Dikdörtgen 1">
            <a:extLst>
              <a:ext uri="{FF2B5EF4-FFF2-40B4-BE49-F238E27FC236}">
                <a16:creationId xmlns:a16="http://schemas.microsoft.com/office/drawing/2014/main" id="{79E784CC-A042-0A68-A8E3-F29F46189002}"/>
              </a:ext>
            </a:extLst>
          </p:cNvPr>
          <p:cNvSpPr/>
          <p:nvPr/>
        </p:nvSpPr>
        <p:spPr>
          <a:xfrm>
            <a:off x="8059270" y="4338918"/>
            <a:ext cx="1264023" cy="13716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800"/>
          </a:p>
        </p:txBody>
      </p:sp>
    </p:spTree>
    <p:extLst>
      <p:ext uri="{BB962C8B-B14F-4D97-AF65-F5344CB8AC3E}">
        <p14:creationId xmlns:p14="http://schemas.microsoft.com/office/powerpoint/2010/main" val="3403441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>
            <a:extLst>
              <a:ext uri="{FF2B5EF4-FFF2-40B4-BE49-F238E27FC236}">
                <a16:creationId xmlns:a16="http://schemas.microsoft.com/office/drawing/2014/main" id="{4C9780F6-BC49-FB80-8E37-EA1788DE48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6266822"/>
              </p:ext>
            </p:extLst>
          </p:nvPr>
        </p:nvGraphicFramePr>
        <p:xfrm>
          <a:off x="1956585" y="113444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Düz Bağlayıcı 5">
            <a:extLst>
              <a:ext uri="{FF2B5EF4-FFF2-40B4-BE49-F238E27FC236}">
                <a16:creationId xmlns:a16="http://schemas.microsoft.com/office/drawing/2014/main" id="{AB63B5FB-44E1-447A-8641-187CA3D12C54}"/>
              </a:ext>
            </a:extLst>
          </p:cNvPr>
          <p:cNvCxnSpPr/>
          <p:nvPr/>
        </p:nvCxnSpPr>
        <p:spPr>
          <a:xfrm>
            <a:off x="3421930" y="3770722"/>
            <a:ext cx="52035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etin kutusu 6">
            <a:extLst>
              <a:ext uri="{FF2B5EF4-FFF2-40B4-BE49-F238E27FC236}">
                <a16:creationId xmlns:a16="http://schemas.microsoft.com/office/drawing/2014/main" id="{6B1A493A-F4FD-A6EE-AD9A-8A218584C988}"/>
              </a:ext>
            </a:extLst>
          </p:cNvPr>
          <p:cNvSpPr txBox="1"/>
          <p:nvPr/>
        </p:nvSpPr>
        <p:spPr>
          <a:xfrm>
            <a:off x="4580964" y="478723"/>
            <a:ext cx="2520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YERLEŞTİRME PUANLARI</a:t>
            </a:r>
          </a:p>
        </p:txBody>
      </p:sp>
    </p:spTree>
    <p:extLst>
      <p:ext uri="{BB962C8B-B14F-4D97-AF65-F5344CB8AC3E}">
        <p14:creationId xmlns:p14="http://schemas.microsoft.com/office/powerpoint/2010/main" val="1005886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AC1C78B-6BD7-FFAD-6E66-B58C6D198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Tercih Durumu</a:t>
            </a:r>
          </a:p>
        </p:txBody>
      </p:sp>
      <p:graphicFrame>
        <p:nvGraphicFramePr>
          <p:cNvPr id="9" name="Diyagram 8">
            <a:extLst>
              <a:ext uri="{FF2B5EF4-FFF2-40B4-BE49-F238E27FC236}">
                <a16:creationId xmlns:a16="http://schemas.microsoft.com/office/drawing/2014/main" id="{FBA62005-F5AD-0549-C212-B3CDBA6F83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6821769"/>
              </p:ext>
            </p:extLst>
          </p:nvPr>
        </p:nvGraphicFramePr>
        <p:xfrm>
          <a:off x="1459457" y="1090038"/>
          <a:ext cx="8128000" cy="4839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id="{A71D8A1A-C772-DAF1-2B3A-DE49F8A8BF94}"/>
              </a:ext>
            </a:extLst>
          </p:cNvPr>
          <p:cNvSpPr txBox="1"/>
          <p:nvPr/>
        </p:nvSpPr>
        <p:spPr>
          <a:xfrm>
            <a:off x="3632277" y="3327834"/>
            <a:ext cx="17286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2.622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F71CAAEE-668E-8655-27FE-EB18479E6A3C}"/>
              </a:ext>
            </a:extLst>
          </p:cNvPr>
          <p:cNvSpPr txBox="1"/>
          <p:nvPr/>
        </p:nvSpPr>
        <p:spPr>
          <a:xfrm>
            <a:off x="6146124" y="3325131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231</a:t>
            </a:r>
          </a:p>
        </p:txBody>
      </p:sp>
    </p:spTree>
    <p:extLst>
      <p:ext uri="{BB962C8B-B14F-4D97-AF65-F5344CB8AC3E}">
        <p14:creationId xmlns:p14="http://schemas.microsoft.com/office/powerpoint/2010/main" val="3872203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D321598-75C5-04F5-B699-A17BA16F3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MEVCUT ÖĞRENCİ SAYIMIZ</a:t>
            </a:r>
          </a:p>
        </p:txBody>
      </p:sp>
      <p:graphicFrame>
        <p:nvGraphicFramePr>
          <p:cNvPr id="6" name="Grafik 5">
            <a:extLst>
              <a:ext uri="{FF2B5EF4-FFF2-40B4-BE49-F238E27FC236}">
                <a16:creationId xmlns:a16="http://schemas.microsoft.com/office/drawing/2014/main" id="{74D2F0E2-CFEB-7CDF-91F0-0E2DC43B44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9267319"/>
              </p:ext>
            </p:extLst>
          </p:nvPr>
        </p:nvGraphicFramePr>
        <p:xfrm>
          <a:off x="1261036" y="1335741"/>
          <a:ext cx="7703670" cy="4990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7449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6E112EA-EE6E-B2C0-911B-29CFF89A9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7+1 Protokol Anlaşmalarımız</a:t>
            </a:r>
          </a:p>
        </p:txBody>
      </p:sp>
      <p:graphicFrame>
        <p:nvGraphicFramePr>
          <p:cNvPr id="3" name="Diyagram 2">
            <a:extLst>
              <a:ext uri="{FF2B5EF4-FFF2-40B4-BE49-F238E27FC236}">
                <a16:creationId xmlns:a16="http://schemas.microsoft.com/office/drawing/2014/main" id="{5AEA7A60-9A4B-04A3-3F2F-01A44CED7A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5581502"/>
              </p:ext>
            </p:extLst>
          </p:nvPr>
        </p:nvGraphicFramePr>
        <p:xfrm>
          <a:off x="2032000" y="1183341"/>
          <a:ext cx="7891929" cy="4954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2650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FF38E27-3F28-2A9F-29AC-8B7D5E316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FORMASYON EĞİTİMİ BAŞLADI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91D1CE1-FCE4-C8D7-A0B3-1413CDB61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191" y="1387731"/>
            <a:ext cx="8229617" cy="490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459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>
            <a:extLst>
              <a:ext uri="{FF2B5EF4-FFF2-40B4-BE49-F238E27FC236}">
                <a16:creationId xmlns:a16="http://schemas.microsoft.com/office/drawing/2014/main" id="{757C52DE-8ECE-D286-6091-FF54F99BE735}"/>
              </a:ext>
            </a:extLst>
          </p:cNvPr>
          <p:cNvSpPr/>
          <p:nvPr/>
        </p:nvSpPr>
        <p:spPr>
          <a:xfrm>
            <a:off x="2223247" y="1860177"/>
            <a:ext cx="5773271" cy="45585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5C9D265-C541-83B3-2102-83CB5C13A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NELER VAR?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8C4E0DA2-195A-5E5F-6D84-96945C9D1FEE}"/>
              </a:ext>
            </a:extLst>
          </p:cNvPr>
          <p:cNvSpPr txBox="1"/>
          <p:nvPr/>
        </p:nvSpPr>
        <p:spPr>
          <a:xfrm>
            <a:off x="2223247" y="4664403"/>
            <a:ext cx="5349433" cy="147732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 algn="ctr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tr-T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BÖLÜM HAKKINDA</a:t>
            </a:r>
          </a:p>
          <a:p>
            <a:pPr marL="285750" indent="-285750" algn="ctr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tr-T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YÖNETİM ve AKADEMİK KADRO</a:t>
            </a:r>
          </a:p>
          <a:p>
            <a:pPr marL="285750" indent="-285750" algn="ctr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DANIŞMANLIKLAR</a:t>
            </a:r>
          </a:p>
          <a:p>
            <a:pPr marL="285750" indent="-285750" algn="ctr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tr-T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7+1</a:t>
            </a:r>
          </a:p>
          <a:p>
            <a:pPr marL="285750" indent="-285750" algn="ctr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tr-T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EĞİTİM- ÖĞRETİM</a:t>
            </a:r>
            <a:endParaRPr lang="tr-TR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672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YAYINLAR HAKKINDA BİLGİLER (2022-2023)</a:t>
            </a:r>
            <a:endParaRPr lang="tr-TR" dirty="0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805142"/>
              </p:ext>
            </p:extLst>
          </p:nvPr>
        </p:nvGraphicFramePr>
        <p:xfrm>
          <a:off x="377071" y="1077108"/>
          <a:ext cx="8175277" cy="510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2986">
                  <a:extLst>
                    <a:ext uri="{9D8B030D-6E8A-4147-A177-3AD203B41FA5}">
                      <a16:colId xmlns:a16="http://schemas.microsoft.com/office/drawing/2014/main" val="3270925943"/>
                    </a:ext>
                  </a:extLst>
                </a:gridCol>
                <a:gridCol w="1822131">
                  <a:extLst>
                    <a:ext uri="{9D8B030D-6E8A-4147-A177-3AD203B41FA5}">
                      <a16:colId xmlns:a16="http://schemas.microsoft.com/office/drawing/2014/main" val="1739830665"/>
                    </a:ext>
                  </a:extLst>
                </a:gridCol>
                <a:gridCol w="2736514">
                  <a:extLst>
                    <a:ext uri="{9D8B030D-6E8A-4147-A177-3AD203B41FA5}">
                      <a16:colId xmlns:a16="http://schemas.microsoft.com/office/drawing/2014/main" val="173280376"/>
                    </a:ext>
                  </a:extLst>
                </a:gridCol>
                <a:gridCol w="1463646">
                  <a:extLst>
                    <a:ext uri="{9D8B030D-6E8A-4147-A177-3AD203B41FA5}">
                      <a16:colId xmlns:a16="http://schemas.microsoft.com/office/drawing/2014/main" val="3617091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Bildiri</a:t>
                      </a:r>
                      <a:endParaRPr lang="en-US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Makale</a:t>
                      </a:r>
                      <a:endParaRPr lang="en-US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</a:t>
                      </a:r>
                      <a:endParaRPr lang="en-US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Toplam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7652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7452981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Uluslararası Kongrelerde</a:t>
                      </a:r>
                    </a:p>
                    <a:p>
                      <a:pPr algn="ctr"/>
                      <a:r>
                        <a:rPr lang="tr-T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(Sözel)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ESCİ</a:t>
                      </a:r>
                    </a:p>
                    <a:p>
                      <a:pPr algn="ctr"/>
                      <a:r>
                        <a:rPr lang="tr-T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Erasmus Plus</a:t>
                      </a:r>
                    </a:p>
                    <a:p>
                      <a:pPr algn="ctr"/>
                      <a:r>
                        <a:rPr lang="tr-TR" sz="20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046974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Uluslararası Kongrelerde</a:t>
                      </a:r>
                    </a:p>
                    <a:p>
                      <a:pPr algn="ctr"/>
                      <a:r>
                        <a:rPr lang="tr-T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(Sözel)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tr-T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Alan İndeks</a:t>
                      </a:r>
                    </a:p>
                    <a:p>
                      <a:pPr algn="ctr"/>
                      <a:r>
                        <a:rPr lang="tr-T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Erasmus Plus</a:t>
                      </a:r>
                    </a:p>
                    <a:p>
                      <a:pPr algn="ctr"/>
                      <a:r>
                        <a:rPr lang="tr-TR" sz="20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33739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Uluslararası Hakemli Dergiler</a:t>
                      </a:r>
                    </a:p>
                    <a:p>
                      <a:pPr algn="ctr"/>
                      <a:r>
                        <a:rPr lang="tr-T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358045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Diğer Hakemli Dergi </a:t>
                      </a:r>
                    </a:p>
                    <a:p>
                      <a:pPr algn="ctr"/>
                      <a:r>
                        <a:rPr lang="tr-T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8522314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id="{18699EFB-DD38-D1FC-D85A-24BC0802568B}"/>
              </a:ext>
            </a:extLst>
          </p:cNvPr>
          <p:cNvSpPr txBox="1"/>
          <p:nvPr/>
        </p:nvSpPr>
        <p:spPr>
          <a:xfrm>
            <a:off x="9096866" y="2912883"/>
            <a:ext cx="2790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Doç. Dr. Sevda </a:t>
            </a:r>
            <a:r>
              <a:rPr lang="tr-TR" b="1" dirty="0" err="1"/>
              <a:t>Çiftçi’nin</a:t>
            </a:r>
            <a:r>
              <a:rPr lang="tr-TR" b="1" dirty="0"/>
              <a:t> yapmış olduğu Erasmus Plus Projesi, </a:t>
            </a:r>
            <a:r>
              <a:rPr lang="tr-TR" b="1" dirty="0" err="1"/>
              <a:t>Block</a:t>
            </a:r>
            <a:r>
              <a:rPr lang="tr-TR" b="1" dirty="0"/>
              <a:t> In kabul edilmiştir.</a:t>
            </a:r>
          </a:p>
        </p:txBody>
      </p:sp>
    </p:spTree>
    <p:extLst>
      <p:ext uri="{BB962C8B-B14F-4D97-AF65-F5344CB8AC3E}">
        <p14:creationId xmlns:p14="http://schemas.microsoft.com/office/powerpoint/2010/main" val="16986818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2023/2024 Hedeflerimiz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E9CD43A5-1412-41D7-6230-6A203BE00CB6}"/>
              </a:ext>
            </a:extLst>
          </p:cNvPr>
          <p:cNvSpPr txBox="1"/>
          <p:nvPr/>
        </p:nvSpPr>
        <p:spPr>
          <a:xfrm>
            <a:off x="637292" y="1314306"/>
            <a:ext cx="10084495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+mj-lt"/>
              <a:buAutoNum type="arabicPeriod"/>
            </a:pPr>
            <a:r>
              <a:rPr lang="en-US" b="1" i="0" dirty="0">
                <a:solidFill>
                  <a:srgbClr val="374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Programın </a:t>
            </a:r>
            <a:r>
              <a:rPr lang="tr-TR" b="1" i="0" dirty="0">
                <a:solidFill>
                  <a:srgbClr val="374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Akademik</a:t>
            </a:r>
            <a:r>
              <a:rPr lang="en-US" b="1" i="0" dirty="0">
                <a:solidFill>
                  <a:srgbClr val="374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i="0" dirty="0">
                <a:solidFill>
                  <a:srgbClr val="374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Başarısını</a:t>
            </a:r>
            <a:r>
              <a:rPr lang="en-US" b="1" i="0" dirty="0">
                <a:solidFill>
                  <a:srgbClr val="374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i="0" dirty="0">
                <a:solidFill>
                  <a:srgbClr val="374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Artırmak</a:t>
            </a:r>
            <a:r>
              <a:rPr lang="en-US" b="1" i="0" dirty="0">
                <a:solidFill>
                  <a:srgbClr val="374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Spor</a:t>
            </a: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yönetimi</a:t>
            </a: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programının</a:t>
            </a: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öğrenci</a:t>
            </a: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başarısını</a:t>
            </a: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artırmak</a:t>
            </a: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mezuniyet</a:t>
            </a: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oranlarını</a:t>
            </a: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yükseltmek</a:t>
            </a: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öğrencilerin</a:t>
            </a: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akademik</a:t>
            </a: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başarılarını</a:t>
            </a: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desteklemek</a:t>
            </a: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+mj-lt"/>
              <a:buAutoNum type="arabicPeriod"/>
            </a:pPr>
            <a:r>
              <a:rPr lang="en-US" b="1" i="0" dirty="0" err="1">
                <a:solidFill>
                  <a:srgbClr val="374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Endüstri</a:t>
            </a:r>
            <a:r>
              <a:rPr lang="en-US" b="1" i="0" dirty="0">
                <a:solidFill>
                  <a:srgbClr val="374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rgbClr val="374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İşbirliklerini</a:t>
            </a:r>
            <a:r>
              <a:rPr lang="en-US" b="1" i="0" dirty="0">
                <a:solidFill>
                  <a:srgbClr val="374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rgbClr val="374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Güçlendirmek</a:t>
            </a:r>
            <a:r>
              <a:rPr lang="en-US" b="1" i="0" dirty="0">
                <a:solidFill>
                  <a:srgbClr val="374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Spor</a:t>
            </a: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yönetimi</a:t>
            </a: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programını</a:t>
            </a: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spor</a:t>
            </a: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endüstrisi</a:t>
            </a: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ile</a:t>
            </a: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daha</a:t>
            </a: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yakın</a:t>
            </a: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işbirliği</a:t>
            </a: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içinde</a:t>
            </a: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olacak</a:t>
            </a: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şekilde</a:t>
            </a: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geliştirmek</a:t>
            </a: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staj</a:t>
            </a: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iş</a:t>
            </a: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fırsatlarını</a:t>
            </a: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artırmak</a:t>
            </a: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+mj-lt"/>
              <a:buAutoNum type="arabicPeriod"/>
            </a:pPr>
            <a:r>
              <a:rPr lang="en-US" b="1" i="0" dirty="0" err="1">
                <a:solidFill>
                  <a:srgbClr val="374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Araştırma</a:t>
            </a:r>
            <a:r>
              <a:rPr lang="en-US" b="1" i="0" dirty="0">
                <a:solidFill>
                  <a:srgbClr val="374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rgbClr val="374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b="1" i="0" dirty="0">
                <a:solidFill>
                  <a:srgbClr val="374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i="0" dirty="0">
                <a:solidFill>
                  <a:srgbClr val="374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İnovasyonu</a:t>
            </a:r>
            <a:r>
              <a:rPr lang="en-US" b="1" i="0" dirty="0">
                <a:solidFill>
                  <a:srgbClr val="374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rgbClr val="374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Teşvik</a:t>
            </a:r>
            <a:r>
              <a:rPr lang="en-US" b="1" i="0" dirty="0">
                <a:solidFill>
                  <a:srgbClr val="374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rgbClr val="374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Etmek</a:t>
            </a:r>
            <a:r>
              <a:rPr lang="en-US" b="1" i="0" dirty="0">
                <a:solidFill>
                  <a:srgbClr val="374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Spor</a:t>
            </a: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yönetimi</a:t>
            </a: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alanında</a:t>
            </a: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araştırma</a:t>
            </a: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faaliyetlerini</a:t>
            </a: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teşvik</a:t>
            </a: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etmek</a:t>
            </a: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öğretim</a:t>
            </a: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üyelerini</a:t>
            </a: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yeni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bilgiler</a:t>
            </a: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inovasyonlar</a:t>
            </a: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geliştirmeye</a:t>
            </a: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teşvik</a:t>
            </a: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etmek</a:t>
            </a: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+mj-lt"/>
              <a:buAutoNum type="arabicPeriod"/>
            </a:pPr>
            <a:r>
              <a:rPr lang="en-US" b="1" i="0" dirty="0" err="1">
                <a:solidFill>
                  <a:srgbClr val="374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Öğrenci</a:t>
            </a:r>
            <a:r>
              <a:rPr lang="en-US" b="1" i="0" dirty="0">
                <a:solidFill>
                  <a:srgbClr val="374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rgbClr val="374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Deneyimini</a:t>
            </a:r>
            <a:r>
              <a:rPr lang="en-US" b="1" i="0" dirty="0">
                <a:solidFill>
                  <a:srgbClr val="374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rgbClr val="374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Geliştirmek</a:t>
            </a:r>
            <a:r>
              <a:rPr lang="en-US" b="1" i="0" dirty="0">
                <a:solidFill>
                  <a:srgbClr val="374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Öğrencilere</a:t>
            </a: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daha</a:t>
            </a: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zengin</a:t>
            </a: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deneyimler</a:t>
            </a: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sunmak</a:t>
            </a: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spor</a:t>
            </a: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etkinlikleri</a:t>
            </a: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organizasyonlarına</a:t>
            </a: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daha</a:t>
            </a: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fazla</a:t>
            </a: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katılım</a:t>
            </a: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fırsatı</a:t>
            </a: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sağlamak</a:t>
            </a: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+mj-lt"/>
              <a:buAutoNum type="arabicPeriod"/>
            </a:pPr>
            <a:r>
              <a:rPr lang="en-US" b="1" i="0" dirty="0" err="1">
                <a:solidFill>
                  <a:srgbClr val="374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Sosyal</a:t>
            </a:r>
            <a:r>
              <a:rPr lang="en-US" b="1" i="0" dirty="0">
                <a:solidFill>
                  <a:srgbClr val="374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rgbClr val="374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Sorumluluk</a:t>
            </a:r>
            <a:r>
              <a:rPr lang="en-US" b="1" i="0" dirty="0">
                <a:solidFill>
                  <a:srgbClr val="374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rgbClr val="374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Projelerini</a:t>
            </a:r>
            <a:r>
              <a:rPr lang="en-US" b="1" i="0" dirty="0">
                <a:solidFill>
                  <a:srgbClr val="374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i="0" dirty="0">
                <a:solidFill>
                  <a:srgbClr val="374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Desteklemek</a:t>
            </a:r>
            <a:r>
              <a:rPr lang="en-US" b="1" i="0" dirty="0">
                <a:solidFill>
                  <a:srgbClr val="374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Toplumsal</a:t>
            </a: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sorumluluk</a:t>
            </a: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projelerine</a:t>
            </a: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katkıda</a:t>
            </a: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bulunarak</a:t>
            </a: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sporun</a:t>
            </a: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toplum</a:t>
            </a: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olumlu</a:t>
            </a: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etkilerini</a:t>
            </a: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vurgulamak</a:t>
            </a: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b="0" i="0" dirty="0">
              <a:solidFill>
                <a:srgbClr val="37415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eriod"/>
            </a:pPr>
            <a:r>
              <a:rPr lang="en-US" b="1" i="0" dirty="0" err="1">
                <a:solidFill>
                  <a:srgbClr val="374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Spor</a:t>
            </a:r>
            <a:r>
              <a:rPr lang="en-US" b="1" i="0" dirty="0">
                <a:solidFill>
                  <a:srgbClr val="374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rgbClr val="374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Yönetimi</a:t>
            </a:r>
            <a:r>
              <a:rPr lang="en-US" b="1" i="0" dirty="0">
                <a:solidFill>
                  <a:srgbClr val="374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rgbClr val="374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Alanında</a:t>
            </a:r>
            <a:r>
              <a:rPr lang="en-US" b="1" i="0" dirty="0">
                <a:solidFill>
                  <a:srgbClr val="374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rgbClr val="374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Bilinirliği</a:t>
            </a:r>
            <a:r>
              <a:rPr lang="en-US" b="1" i="0" dirty="0">
                <a:solidFill>
                  <a:srgbClr val="374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rgbClr val="374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Artırmak</a:t>
            </a:r>
            <a:r>
              <a:rPr lang="en-US" b="1" i="0" dirty="0">
                <a:solidFill>
                  <a:srgbClr val="374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Programın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prestijini</a:t>
            </a: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yükseltmek</a:t>
            </a: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etkili</a:t>
            </a: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pazarlama</a:t>
            </a: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iletişim</a:t>
            </a: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stratejileri</a:t>
            </a: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geliştirmek</a:t>
            </a: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+mj-lt"/>
              <a:buAutoNum type="arabicPeriod"/>
            </a:pPr>
            <a:r>
              <a:rPr lang="en-US" b="1" i="0" dirty="0" err="1">
                <a:solidFill>
                  <a:srgbClr val="374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Mezun</a:t>
            </a:r>
            <a:r>
              <a:rPr lang="en-US" b="1" i="0" dirty="0">
                <a:solidFill>
                  <a:srgbClr val="374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rgbClr val="374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İstihdamını</a:t>
            </a:r>
            <a:r>
              <a:rPr lang="en-US" b="1" i="0" dirty="0">
                <a:solidFill>
                  <a:srgbClr val="374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rgbClr val="374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Artırmak</a:t>
            </a:r>
            <a:r>
              <a:rPr lang="en-US" b="1" i="0" dirty="0">
                <a:solidFill>
                  <a:srgbClr val="374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Mezunların</a:t>
            </a: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iş</a:t>
            </a: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bulma</a:t>
            </a: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olanaklarını</a:t>
            </a: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artırmak</a:t>
            </a: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kariyer</a:t>
            </a: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hizmetleri</a:t>
            </a: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iş</a:t>
            </a: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yerleştirme</a:t>
            </a: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programlarını</a:t>
            </a: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iyileştirmek</a:t>
            </a: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+mj-lt"/>
              <a:buAutoNum type="arabicPeriod"/>
            </a:pPr>
            <a:r>
              <a:rPr lang="en-US" b="1" i="0" dirty="0" err="1">
                <a:solidFill>
                  <a:srgbClr val="374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Sürdürülebilirlik</a:t>
            </a:r>
            <a:r>
              <a:rPr lang="en-US" b="1" i="0" dirty="0">
                <a:solidFill>
                  <a:srgbClr val="374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rgbClr val="374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b="1" i="0" dirty="0">
                <a:solidFill>
                  <a:srgbClr val="374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rgbClr val="374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Çevre</a:t>
            </a:r>
            <a:r>
              <a:rPr lang="en-US" b="1" i="0" dirty="0">
                <a:solidFill>
                  <a:srgbClr val="374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rgbClr val="374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Bilincini</a:t>
            </a:r>
            <a:r>
              <a:rPr lang="en-US" b="1" i="0" dirty="0">
                <a:solidFill>
                  <a:srgbClr val="374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rgbClr val="374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Teşvik</a:t>
            </a:r>
            <a:r>
              <a:rPr lang="en-US" b="1" i="0" dirty="0">
                <a:solidFill>
                  <a:srgbClr val="374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rgbClr val="374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Etmek</a:t>
            </a:r>
            <a:r>
              <a:rPr lang="en-US" b="1" i="0" dirty="0">
                <a:solidFill>
                  <a:srgbClr val="374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Spor</a:t>
            </a: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organizasyonlarının</a:t>
            </a: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çevresel</a:t>
            </a: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etkilerini</a:t>
            </a: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azaltmaya</a:t>
            </a: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yönelik</a:t>
            </a: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stratejiler</a:t>
            </a: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geliştirmek</a:t>
            </a: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öğrencileri</a:t>
            </a: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çevre</a:t>
            </a: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bilincine</a:t>
            </a: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teşvik</a:t>
            </a: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etmek</a:t>
            </a: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b="0" i="0" dirty="0">
              <a:solidFill>
                <a:srgbClr val="37415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eriod"/>
            </a:pPr>
            <a:r>
              <a:rPr lang="tr-TR" b="1" dirty="0">
                <a:solidFill>
                  <a:srgbClr val="374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Akreditasyon Süreci: </a:t>
            </a:r>
            <a:r>
              <a:rPr lang="tr-TR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Gelecek sene itibari ile tekrar akredite edilmek için çalışmalara devam edeceğiz.</a:t>
            </a:r>
            <a:endParaRPr lang="en-US" b="0" i="0" dirty="0">
              <a:solidFill>
                <a:srgbClr val="37415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eriod"/>
            </a:pPr>
            <a:endParaRPr lang="en-US" b="0" i="0" dirty="0">
              <a:solidFill>
                <a:srgbClr val="37415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8595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D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6C228BE-623B-924B-B014-55BABA4B6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6310" y="2101370"/>
            <a:ext cx="3419378" cy="360773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63D1788-6D9E-8347-8F79-A44C955CB193}"/>
              </a:ext>
            </a:extLst>
          </p:cNvPr>
          <p:cNvSpPr/>
          <p:nvPr/>
        </p:nvSpPr>
        <p:spPr>
          <a:xfrm>
            <a:off x="4580487" y="1024909"/>
            <a:ext cx="30310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spc="600" dirty="0">
                <a:solidFill>
                  <a:schemeClr val="bg1"/>
                </a:solidFill>
              </a:rPr>
              <a:t>TEŞEKKÜRLER</a:t>
            </a:r>
            <a:endParaRPr lang="x-none" sz="2800" spc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294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EEC123A-5A55-8A5F-740C-2B483DA9F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AMAÇ ve HEDEFLER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2A7EC1D7-FB6B-0EBC-6A0F-B0BCD5044503}"/>
              </a:ext>
            </a:extLst>
          </p:cNvPr>
          <p:cNvSpPr txBox="1"/>
          <p:nvPr/>
        </p:nvSpPr>
        <p:spPr>
          <a:xfrm>
            <a:off x="838987" y="1258954"/>
            <a:ext cx="998298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AMAÇ</a:t>
            </a:r>
            <a:b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</a:b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Programın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amacı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dünyadaki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gelişmelere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paralel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olarak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ülkemizin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ihtiyaç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duyduğu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</a:t>
            </a:r>
            <a:b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</a:br>
            <a:r>
              <a:rPr lang="en-US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nitelikli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bilimsel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ve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teknik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gelişmeleri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takip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edebilen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çağdaş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üretken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ve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donanımlı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Spor</a:t>
            </a:r>
            <a:b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</a:br>
            <a:r>
              <a:rPr lang="en-US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Yöneticileri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ve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araştırmacılar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yetiştirmektir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. </a:t>
            </a:r>
          </a:p>
          <a:p>
            <a:pPr algn="l"/>
            <a:b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</a:br>
            <a:r>
              <a:rPr lang="en-US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HEDEFLER</a:t>
            </a:r>
            <a:b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</a:b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1.Spor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Yöneticiliği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alanında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ihtiyaç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duyulan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yeterliliği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kazandırmak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.</a:t>
            </a:r>
            <a:b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</a:b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2.Dünyadaki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güncel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gelişmeleri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takip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ederek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genel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kültür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ve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entelektüel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birikimi</a:t>
            </a:r>
            <a:b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</a:br>
            <a:r>
              <a:rPr lang="en-US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sağlamak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.</a:t>
            </a:r>
            <a:b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</a:b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3.Spor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organizasyonlarını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planlama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ve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uygulama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becerisi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kazandırmak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.</a:t>
            </a:r>
            <a:b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</a:b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4.Mesleki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becerilerle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birlikte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etik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ve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doğru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meslek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alışkanlığı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ve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tutumu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kazandırmak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.</a:t>
            </a:r>
            <a:b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</a:b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5.Toplumun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ve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ülkemizin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her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türlü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milli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ve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manevi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değerlerine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sahip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Spor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Yöneticileri</a:t>
            </a:r>
            <a:b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</a:br>
            <a:r>
              <a:rPr lang="en-US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yetiştirmek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.</a:t>
            </a:r>
            <a:b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</a:b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6.Oluşabilecek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sorunlara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karşı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çözüm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önerileri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geliştirmek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ve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problemin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değil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çözümün</a:t>
            </a:r>
            <a:b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</a:br>
            <a:r>
              <a:rPr lang="en-US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parçaları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olan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bireyleri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yetiştirmek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.</a:t>
            </a:r>
            <a:b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</a:b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7.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Toplumda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hareketli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ve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sağlıklı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yaşamın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geliştirilmesi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sorumluluğunu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kazandırmak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0730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A7301D8D-5F7D-1A4B-06AC-44D027BD0C19}"/>
              </a:ext>
            </a:extLst>
          </p:cNvPr>
          <p:cNvSpPr txBox="1"/>
          <p:nvPr/>
        </p:nvSpPr>
        <p:spPr>
          <a:xfrm>
            <a:off x="598601" y="1380209"/>
            <a:ext cx="6264112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Vizyon</a:t>
            </a:r>
            <a:endParaRPr lang="en-US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Spor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Yöneticiliği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Bölümü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Vizyonumuz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bilimselliğin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dönüştürücü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gücüne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bağlı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kalarak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evrensel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nitelikte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bilgi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üreten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yetiştirdiği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entelektüel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üretken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yaratıcı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değişime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yön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verebilecek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bilgilerle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donanmış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spor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yöneticileri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ile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ülkemizin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geleceğine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katkıda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bulunan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öncü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bölüm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olmaktır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tr-TR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Misyon</a:t>
            </a:r>
            <a:endParaRPr lang="en-US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Misyonumuz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ise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dünyadaki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gelişmelere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paralel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ülkemizin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bilimsel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toplumsal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ihtiyaçlarını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dikkate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alarak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bilgi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üretimine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katkıda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bulunmak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 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bununla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birlikte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sektörel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beklentileri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karşılayacak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esnek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çok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yönlü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programla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sosyal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yönetsel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açıdan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nitelikli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spor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yöneticileri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yetiştirmektir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033552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DE9722E-DE1C-5894-46D4-63AC74F5E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Yönetim Kadrosu</a:t>
            </a:r>
          </a:p>
        </p:txBody>
      </p:sp>
      <p:graphicFrame>
        <p:nvGraphicFramePr>
          <p:cNvPr id="3" name="Diyagram 2">
            <a:extLst>
              <a:ext uri="{FF2B5EF4-FFF2-40B4-BE49-F238E27FC236}">
                <a16:creationId xmlns:a16="http://schemas.microsoft.com/office/drawing/2014/main" id="{176B622A-0A59-7215-38C8-73F9DFF604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157460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5062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715B2E9-5FBE-C94C-E387-B5D5697DB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Akademik </a:t>
            </a:r>
            <a:r>
              <a:rPr lang="tr-TR" dirty="0"/>
              <a:t>Kadro</a:t>
            </a:r>
          </a:p>
        </p:txBody>
      </p:sp>
      <p:graphicFrame>
        <p:nvGraphicFramePr>
          <p:cNvPr id="3" name="Diyagram 2">
            <a:extLst>
              <a:ext uri="{FF2B5EF4-FFF2-40B4-BE49-F238E27FC236}">
                <a16:creationId xmlns:a16="http://schemas.microsoft.com/office/drawing/2014/main" id="{1AD9F3EE-997D-9D79-72A4-3B2EE0D43F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5123151"/>
              </p:ext>
            </p:extLst>
          </p:nvPr>
        </p:nvGraphicFramePr>
        <p:xfrm>
          <a:off x="2648932" y="1216058"/>
          <a:ext cx="7511068" cy="4922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9102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36DAC58-3570-CA32-3819-46039FF9E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Bölüm Sekreteri</a:t>
            </a:r>
          </a:p>
        </p:txBody>
      </p:sp>
      <p:graphicFrame>
        <p:nvGraphicFramePr>
          <p:cNvPr id="3" name="Diyagram 2">
            <a:extLst>
              <a:ext uri="{FF2B5EF4-FFF2-40B4-BE49-F238E27FC236}">
                <a16:creationId xmlns:a16="http://schemas.microsoft.com/office/drawing/2014/main" id="{EBA3A848-5FAA-A8F9-170F-DE24C8633A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341739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2170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2245558-222B-8905-29A4-036571182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Araştırma Görevlileri</a:t>
            </a:r>
          </a:p>
        </p:txBody>
      </p:sp>
      <p:graphicFrame>
        <p:nvGraphicFramePr>
          <p:cNvPr id="3" name="Diyagram 2">
            <a:extLst>
              <a:ext uri="{FF2B5EF4-FFF2-40B4-BE49-F238E27FC236}">
                <a16:creationId xmlns:a16="http://schemas.microsoft.com/office/drawing/2014/main" id="{54943FFF-6D64-D3DC-E064-DB7B909474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7036512"/>
              </p:ext>
            </p:extLst>
          </p:nvPr>
        </p:nvGraphicFramePr>
        <p:xfrm>
          <a:off x="2032000" y="1310326"/>
          <a:ext cx="6961171" cy="4828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7383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661ED7E-20D0-D80F-CDB1-7F7EAB284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KOMİSYONLARIMIZ GÜNCELLENDİ</a:t>
            </a:r>
          </a:p>
        </p:txBody>
      </p:sp>
      <p:graphicFrame>
        <p:nvGraphicFramePr>
          <p:cNvPr id="3" name="Diyagram 2">
            <a:extLst>
              <a:ext uri="{FF2B5EF4-FFF2-40B4-BE49-F238E27FC236}">
                <a16:creationId xmlns:a16="http://schemas.microsoft.com/office/drawing/2014/main" id="{3151A58B-BF0E-DF8D-0056-0AA29A20D9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6982011"/>
              </p:ext>
            </p:extLst>
          </p:nvPr>
        </p:nvGraphicFramePr>
        <p:xfrm>
          <a:off x="-724252" y="1467447"/>
          <a:ext cx="5678042" cy="4073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Metin kutusu 4">
            <a:extLst>
              <a:ext uri="{FF2B5EF4-FFF2-40B4-BE49-F238E27FC236}">
                <a16:creationId xmlns:a16="http://schemas.microsoft.com/office/drawing/2014/main" id="{58B064C4-13DE-9AEB-C89D-0CE74947E3BC}"/>
              </a:ext>
            </a:extLst>
          </p:cNvPr>
          <p:cNvSpPr txBox="1"/>
          <p:nvPr/>
        </p:nvSpPr>
        <p:spPr>
          <a:xfrm>
            <a:off x="62753" y="1011611"/>
            <a:ext cx="41792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ln w="0"/>
                <a:latin typeface="Raleway" pitchFamily="2" charset="-94"/>
              </a:rPr>
              <a:t>Erasmus </a:t>
            </a:r>
            <a:r>
              <a:rPr lang="en-US" b="1" i="1" dirty="0" err="1">
                <a:ln w="0"/>
                <a:latin typeface="Raleway" pitchFamily="2" charset="-94"/>
              </a:rPr>
              <a:t>Farabi</a:t>
            </a:r>
            <a:r>
              <a:rPr lang="en-US" b="1" i="1" dirty="0">
                <a:ln w="0"/>
                <a:latin typeface="Raleway" pitchFamily="2" charset="-94"/>
              </a:rPr>
              <a:t> </a:t>
            </a:r>
            <a:r>
              <a:rPr lang="en-US" b="1" i="1" dirty="0" err="1">
                <a:ln w="0"/>
                <a:latin typeface="Raleway" pitchFamily="2" charset="-94"/>
              </a:rPr>
              <a:t>Mevlâna</a:t>
            </a:r>
            <a:r>
              <a:rPr lang="en-US" b="1" i="1" dirty="0">
                <a:ln w="0"/>
                <a:latin typeface="Raleway" pitchFamily="2" charset="-94"/>
              </a:rPr>
              <a:t> </a:t>
            </a:r>
            <a:r>
              <a:rPr lang="en-US" b="1" i="1" dirty="0" err="1">
                <a:ln w="0"/>
                <a:latin typeface="Raleway" pitchFamily="2" charset="-94"/>
              </a:rPr>
              <a:t>Programları</a:t>
            </a:r>
            <a:endParaRPr lang="en-US" b="1" i="1" dirty="0">
              <a:ln w="0"/>
              <a:latin typeface="Raleway" pitchFamily="2" charset="-94"/>
            </a:endParaRPr>
          </a:p>
          <a:p>
            <a:endParaRPr lang="tr-TR" dirty="0"/>
          </a:p>
        </p:txBody>
      </p:sp>
      <p:cxnSp>
        <p:nvCxnSpPr>
          <p:cNvPr id="7" name="Düz Bağlayıcı 6">
            <a:extLst>
              <a:ext uri="{FF2B5EF4-FFF2-40B4-BE49-F238E27FC236}">
                <a16:creationId xmlns:a16="http://schemas.microsoft.com/office/drawing/2014/main" id="{2C6B6ED1-E1DE-F831-6122-A1FED518774B}"/>
              </a:ext>
            </a:extLst>
          </p:cNvPr>
          <p:cNvCxnSpPr>
            <a:cxnSpLocks/>
          </p:cNvCxnSpPr>
          <p:nvPr/>
        </p:nvCxnSpPr>
        <p:spPr>
          <a:xfrm>
            <a:off x="4186516" y="1011611"/>
            <a:ext cx="0" cy="5353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Diyagram 10">
            <a:extLst>
              <a:ext uri="{FF2B5EF4-FFF2-40B4-BE49-F238E27FC236}">
                <a16:creationId xmlns:a16="http://schemas.microsoft.com/office/drawing/2014/main" id="{4E2CCE85-E965-D148-2564-EB35E44812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5864956"/>
              </p:ext>
            </p:extLst>
          </p:nvPr>
        </p:nvGraphicFramePr>
        <p:xfrm>
          <a:off x="3256979" y="1553866"/>
          <a:ext cx="5678041" cy="4264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Metin kutusu 11">
            <a:extLst>
              <a:ext uri="{FF2B5EF4-FFF2-40B4-BE49-F238E27FC236}">
                <a16:creationId xmlns:a16="http://schemas.microsoft.com/office/drawing/2014/main" id="{9BDEC55F-752C-D097-E7CD-2B1F70051F71}"/>
              </a:ext>
            </a:extLst>
          </p:cNvPr>
          <p:cNvSpPr txBox="1"/>
          <p:nvPr/>
        </p:nvSpPr>
        <p:spPr>
          <a:xfrm>
            <a:off x="2734059" y="1054906"/>
            <a:ext cx="60991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0" dirty="0" err="1">
                <a:effectLst/>
                <a:latin typeface="Raleway" pitchFamily="2" charset="-94"/>
              </a:rPr>
              <a:t>Mezuniyet</a:t>
            </a:r>
            <a:r>
              <a:rPr lang="en-US" b="1" i="0" dirty="0">
                <a:effectLst/>
                <a:latin typeface="Raleway" pitchFamily="2" charset="-94"/>
              </a:rPr>
              <a:t> </a:t>
            </a:r>
            <a:r>
              <a:rPr lang="en-US" b="1" i="0" dirty="0" err="1">
                <a:effectLst/>
                <a:latin typeface="Raleway" pitchFamily="2" charset="-94"/>
              </a:rPr>
              <a:t>Komisyonu</a:t>
            </a:r>
            <a:endParaRPr lang="en-US" b="1" i="0" dirty="0">
              <a:effectLst/>
              <a:latin typeface="Raleway" pitchFamily="2" charset="-94"/>
            </a:endParaRP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BB8A6EBA-AD27-A862-064F-3B2349AC5E1A}"/>
              </a:ext>
            </a:extLst>
          </p:cNvPr>
          <p:cNvSpPr txBox="1"/>
          <p:nvPr/>
        </p:nvSpPr>
        <p:spPr>
          <a:xfrm>
            <a:off x="6776944" y="1011611"/>
            <a:ext cx="60991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0" dirty="0" err="1">
                <a:effectLst/>
                <a:latin typeface="Raleway" pitchFamily="2" charset="-94"/>
              </a:rPr>
              <a:t>Staj</a:t>
            </a:r>
            <a:r>
              <a:rPr lang="en-US" b="1" i="0" dirty="0">
                <a:effectLst/>
                <a:latin typeface="Raleway" pitchFamily="2" charset="-94"/>
              </a:rPr>
              <a:t> </a:t>
            </a:r>
            <a:r>
              <a:rPr lang="en-US" b="1" i="0" dirty="0" err="1">
                <a:effectLst/>
                <a:latin typeface="Raleway" pitchFamily="2" charset="-94"/>
              </a:rPr>
              <a:t>Komisyonlukları</a:t>
            </a:r>
            <a:endParaRPr lang="en-US" b="1" i="0" dirty="0">
              <a:effectLst/>
              <a:latin typeface="Raleway" pitchFamily="2" charset="-94"/>
            </a:endParaRPr>
          </a:p>
          <a:p>
            <a:endParaRPr lang="en-US" b="1" i="0" dirty="0">
              <a:effectLst/>
              <a:latin typeface="Raleway" pitchFamily="2" charset="-94"/>
            </a:endParaRPr>
          </a:p>
        </p:txBody>
      </p:sp>
      <p:cxnSp>
        <p:nvCxnSpPr>
          <p:cNvPr id="15" name="Düz Bağlayıcı 14">
            <a:extLst>
              <a:ext uri="{FF2B5EF4-FFF2-40B4-BE49-F238E27FC236}">
                <a16:creationId xmlns:a16="http://schemas.microsoft.com/office/drawing/2014/main" id="{1C5541C2-F643-CB2E-8F9A-2328D46A16CB}"/>
              </a:ext>
            </a:extLst>
          </p:cNvPr>
          <p:cNvCxnSpPr>
            <a:cxnSpLocks/>
          </p:cNvCxnSpPr>
          <p:nvPr/>
        </p:nvCxnSpPr>
        <p:spPr>
          <a:xfrm>
            <a:off x="8113057" y="1011611"/>
            <a:ext cx="0" cy="5353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Diyagram 15">
            <a:extLst>
              <a:ext uri="{FF2B5EF4-FFF2-40B4-BE49-F238E27FC236}">
                <a16:creationId xmlns:a16="http://schemas.microsoft.com/office/drawing/2014/main" id="{C219FF23-9789-5C69-997C-C1D3D93F5A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4439054"/>
              </p:ext>
            </p:extLst>
          </p:nvPr>
        </p:nvGraphicFramePr>
        <p:xfrm>
          <a:off x="7380742" y="1385649"/>
          <a:ext cx="5678041" cy="4264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905432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2408</TotalTime>
  <Words>956</Words>
  <Application>Microsoft Office PowerPoint</Application>
  <PresentationFormat>Geniş ekran</PresentationFormat>
  <Paragraphs>163</Paragraphs>
  <Slides>22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Helvetica Neue</vt:lpstr>
      <vt:lpstr>Open Sans</vt:lpstr>
      <vt:lpstr>Raleway</vt:lpstr>
      <vt:lpstr>Times New Roman</vt:lpstr>
      <vt:lpstr>Wingdings</vt:lpstr>
      <vt:lpstr>Office Theme</vt:lpstr>
      <vt:lpstr>Spor Bilimleri Fakültesi Spor Yöneticiliği Bölümü</vt:lpstr>
      <vt:lpstr>NELER VAR?</vt:lpstr>
      <vt:lpstr>AMAÇ ve HEDEFLER</vt:lpstr>
      <vt:lpstr>PowerPoint Sunusu</vt:lpstr>
      <vt:lpstr>Yönetim Kadrosu</vt:lpstr>
      <vt:lpstr>Akademik Kadro</vt:lpstr>
      <vt:lpstr>Bölüm Sekreteri</vt:lpstr>
      <vt:lpstr>Araştırma Görevlileri</vt:lpstr>
      <vt:lpstr>KOMİSYONLARIMIZ GÜNCELLENDİ</vt:lpstr>
      <vt:lpstr>KOMİSYONLARIMIZ GÜNCELLENDİ</vt:lpstr>
      <vt:lpstr>Danışma Kurulu Güncellendi</vt:lpstr>
      <vt:lpstr>AKADEMİK KADRO DEĞİŞTİ</vt:lpstr>
      <vt:lpstr>DANIŞMANLIKLAR DEĞİŞTİ</vt:lpstr>
      <vt:lpstr>SPOR YÖNETİCİLİĞİ YENİ DÖNEM İSTATİSTİKLERİ</vt:lpstr>
      <vt:lpstr>PowerPoint Sunusu</vt:lpstr>
      <vt:lpstr>Tercih Durumu</vt:lpstr>
      <vt:lpstr>MEVCUT ÖĞRENCİ SAYIMIZ</vt:lpstr>
      <vt:lpstr>7+1 Protokol Anlaşmalarımız</vt:lpstr>
      <vt:lpstr>FORMASYON EĞİTİMİ BAŞLADI</vt:lpstr>
      <vt:lpstr>YAYINLAR HAKKINDA BİLGİLER (2022-2023)</vt:lpstr>
      <vt:lpstr>2023/2024 Hedeflerimiz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Halid Özgür</dc:creator>
  <cp:lastModifiedBy>Mustafa Narin</cp:lastModifiedBy>
  <cp:revision>232</cp:revision>
  <dcterms:created xsi:type="dcterms:W3CDTF">2020-09-09T19:50:56Z</dcterms:created>
  <dcterms:modified xsi:type="dcterms:W3CDTF">2023-09-26T13:02:36Z</dcterms:modified>
</cp:coreProperties>
</file>